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9" r:id="rId3"/>
    <p:sldId id="259" r:id="rId4"/>
    <p:sldId id="277" r:id="rId5"/>
    <p:sldId id="276" r:id="rId6"/>
    <p:sldId id="278" r:id="rId7"/>
    <p:sldId id="284" r:id="rId8"/>
    <p:sldId id="274" r:id="rId9"/>
    <p:sldId id="273" r:id="rId10"/>
    <p:sldId id="275" r:id="rId11"/>
    <p:sldId id="269" r:id="rId12"/>
    <p:sldId id="268" r:id="rId13"/>
    <p:sldId id="257" r:id="rId14"/>
    <p:sldId id="283" r:id="rId15"/>
    <p:sldId id="281" r:id="rId16"/>
    <p:sldId id="28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D9FB"/>
    <a:srgbClr val="D40637"/>
    <a:srgbClr val="FFFFFF"/>
    <a:srgbClr val="FFDC6D"/>
    <a:srgbClr val="FFEEB9"/>
    <a:srgbClr val="FFE285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3B4E6-A43B-4763-9232-20E3A8F3CD9B}" v="1282" dt="2021-09-05T07:31:44.535"/>
    <p1510:client id="{9A4B3B2B-04A1-467D-9D06-8BF0C19DC15F}" v="238" dt="2021-11-10T05:12:29.217"/>
    <p1510:client id="{9D9CBB37-31DC-4C26-9C65-31937DC749E7}" v="1041" dt="2021-08-28T02:21:20.932"/>
    <p1510:client id="{B23B8B58-E332-4E77-A822-816155FE906B}" v="10" dt="2021-09-04T10:06:48.765"/>
    <p1510:client id="{FB361D22-6871-49E4-AE77-913B04005296}" v="30" dt="2021-09-04T06:53:05.855"/>
    <p1510:client id="{FD21F60A-B7EE-4CBF-8EC5-EC69462CFD2B}" v="8" dt="2021-09-04T07:16:19.948"/>
    <p1510:client id="{FECDA4C2-18E0-483D-88B3-B8FDFC3C71BA}" v="659" dt="2021-08-27T03:03:40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1964-56C9-482C-9D13-4C095BDBD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27B47-3647-4B0F-A9C9-CCFD9D1AD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AD35-E2EE-454C-9F5A-3FD8A0BB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D7E8D-EBC5-46CE-BFBB-61DEAD13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15064-0068-42F8-BFBC-759FDBD4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83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57E3-C9EE-4424-81AC-E7367983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2614-A79E-457B-B97E-B997E5F5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68FA3-25EC-4D2A-B9D8-548C5CB6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BE5B9-6A85-495B-9B93-AD171AA0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00388-0AD1-4764-8007-ACDDC603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617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5607-E472-4E35-AA13-3DE6E1B5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B2911-0D4F-4C14-A500-47C6143DE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93D6-B2E4-4DCA-9F25-DB32960D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FC893-6956-46DC-90E1-F7DE1689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00A55-1F7E-4F18-B7BD-4C265413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473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49B9-E10C-4D9D-8724-308691AA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108AF-C546-496F-8DE5-661DEFA5B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E903A-B1B3-45B7-85C2-74213D496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3B141-2546-437D-8D49-4B9C3ADAD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12E97-69A5-4C4F-B3BD-9A336A65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10E0-EED8-4B40-90C2-9063049C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131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F86A-9461-4AC1-931F-1393D526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150BB-6D6D-4A8D-90F4-8BEDFA1CA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39F59-D345-4D6C-8140-E5CF96A4B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26AE2-B6CE-4D94-9B57-5D72D949B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E158D-8A0D-4901-86C1-1C6EAFFED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A2B386-23FF-4EA1-B351-A9B80B6F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062FE-D7BF-4A0A-B71F-940D1BDC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53DBF-BCF3-4DE3-86B1-32C025E4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293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6FDC-1CEC-424E-9BF6-96F7AD4C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5FCA4-75A6-418D-A549-A2845940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B86DC-1900-4060-A324-42728890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78DC7-645D-4C11-BF5B-77ABBA77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416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61F37-12DB-48D0-B342-2494867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3BC7C-8495-40F9-85EC-A019245E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E1D93-7C64-4897-8B21-D43D9AB8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76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316E-8608-4523-ABBC-040EF440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706B-2A4E-4108-9E0D-ABEA1792A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CF5EB-3A36-41F5-B2A4-C3C43DD03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825D4-B2FB-4DE8-82A0-574E0A09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9E1B-DAAB-46E8-BAB6-7D1DBA63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5BD05-08C0-4C22-83FA-FD37BCD2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16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7D1E-C653-4EAF-B4DD-69A6BE28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F4D24B-548A-442B-9DC2-9514AAD2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EC44F-3450-4AF2-AE20-80D10B13F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6A247-5923-4F29-A8FA-CE9E0C22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A3A67-8B15-49A9-BDA2-E0F4BF43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AE5BB-2AA6-47E4-91C3-ABCB86B1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986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3273-85EF-433C-B59E-3CA9A228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39951-05C6-4FB6-9977-65D7E8C4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6AA32-9B6D-4882-AB17-DDBE0AC6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E253-F9BB-47FC-8728-CB807F75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33F4C-2EF0-4963-B4F0-F24FD41C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681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7DAE4-3A8D-4908-91A1-796EA01A7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7BB26-35AA-4249-94CD-B4DA1D26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9CD6-6145-4E60-B7EB-6D1E972C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A7CF0-A379-48FB-BFD2-2E8A3FC9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85C89-0963-477D-AC8A-123D807A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20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9D0A8-668E-49F2-9414-B74DF5FF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AE6E-0BB3-481A-BB8C-2BFCF71A4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D159E-D46E-4EDD-B283-D570B5538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07F6-120A-4E31-8DFB-9B486333B0FC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5C9B9-43B5-48B4-A919-20782EDF9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FADEB-C2FA-4260-98F7-D63DF3A83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4C219-88FB-47A5-8D2F-4A991362F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2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ensusindia.gov.i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FF32ED-E897-474B-99E4-A22030025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4" r="14859"/>
          <a:stretch/>
        </p:blipFill>
        <p:spPr bwMode="auto">
          <a:xfrm>
            <a:off x="81023" y="763929"/>
            <a:ext cx="6110591" cy="60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01703B2-08C9-4EE3-A306-ACBE6003251F}"/>
              </a:ext>
            </a:extLst>
          </p:cNvPr>
          <p:cNvSpPr txBox="1">
            <a:spLocks/>
          </p:cNvSpPr>
          <p:nvPr/>
        </p:nvSpPr>
        <p:spPr>
          <a:xfrm>
            <a:off x="7229132" y="3810964"/>
            <a:ext cx="3312734" cy="114185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0" b="1" dirty="0">
              <a:solidFill>
                <a:srgbClr val="080808"/>
              </a:solidFill>
              <a:latin typeface="Time new roman"/>
              <a:cs typeface="Calibri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80808"/>
                </a:solidFill>
                <a:latin typeface="Time new roman"/>
                <a:cs typeface="Calibri"/>
              </a:rPr>
              <a:t>TEAM:DESIGN THINKERS</a:t>
            </a:r>
            <a:endParaRPr lang="en-US" sz="1900" dirty="0">
              <a:solidFill>
                <a:srgbClr val="080808"/>
              </a:solidFill>
              <a:latin typeface="Time new roman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80808"/>
                </a:solidFill>
                <a:latin typeface="Time new roman"/>
                <a:cs typeface="Calibri"/>
              </a:rPr>
              <a:t>TEAM ID:TM-187</a:t>
            </a:r>
          </a:p>
          <a:p>
            <a:pPr marL="0" indent="0">
              <a:buNone/>
            </a:pPr>
            <a:endParaRPr lang="en-US" sz="1900" b="1" dirty="0">
              <a:solidFill>
                <a:srgbClr val="080808"/>
              </a:solidFill>
              <a:cs typeface="Calibri"/>
            </a:endParaRPr>
          </a:p>
          <a:p>
            <a:pPr marL="0" indent="0">
              <a:buNone/>
            </a:pPr>
            <a:endParaRPr lang="en-US" sz="1900" dirty="0">
              <a:solidFill>
                <a:srgbClr val="080808"/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204A7A-969D-46D9-8F94-65573F1DB51B}"/>
              </a:ext>
            </a:extLst>
          </p:cNvPr>
          <p:cNvSpPr txBox="1">
            <a:spLocks/>
          </p:cNvSpPr>
          <p:nvPr/>
        </p:nvSpPr>
        <p:spPr>
          <a:xfrm>
            <a:off x="6191614" y="1786481"/>
            <a:ext cx="5782716" cy="21507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SG" sz="3600" b="1" i="1" dirty="0">
                <a:solidFill>
                  <a:srgbClr val="080808"/>
                </a:solidFill>
                <a:latin typeface="Times New Roman"/>
                <a:cs typeface="Times New Roman"/>
              </a:rPr>
              <a:t>Instant Sanitary Napkin Vending &amp; Dispenser</a:t>
            </a:r>
            <a:endParaRPr lang="en-US" sz="3600" dirty="0">
              <a:solidFill>
                <a:srgbClr val="080808"/>
              </a:solidFill>
              <a:ea typeface="+mj-lt"/>
              <a:cs typeface="+mj-lt"/>
            </a:endParaRPr>
          </a:p>
          <a:p>
            <a:endParaRPr lang="en-US" sz="3600" dirty="0">
              <a:solidFill>
                <a:srgbClr val="080808"/>
              </a:solidFill>
              <a:cs typeface="Calibr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8DA66-A925-47AB-9338-8412B6958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241" y="16042"/>
            <a:ext cx="1880758" cy="684435"/>
          </a:xfrm>
          <a:prstGeom prst="rect">
            <a:avLst/>
          </a:prstGeom>
        </p:spPr>
      </p:pic>
      <p:pic>
        <p:nvPicPr>
          <p:cNvPr id="10" name="Picture 4" descr="Yuvainnovator | Home | Yuva Innovator Challenge">
            <a:extLst>
              <a:ext uri="{FF2B5EF4-FFF2-40B4-BE49-F238E27FC236}">
                <a16:creationId xmlns:a16="http://schemas.microsoft.com/office/drawing/2014/main" id="{7F954A77-9866-45E8-BC96-D9DE5B925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7" r="4934" b="31496"/>
          <a:stretch/>
        </p:blipFill>
        <p:spPr bwMode="auto">
          <a:xfrm>
            <a:off x="9832999" y="0"/>
            <a:ext cx="2277978" cy="90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71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D0FE8BC-3E37-4CBF-9281-679E77B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08" y="480203"/>
            <a:ext cx="5420082" cy="1095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754C10-33FF-4C0D-AE71-0E6587583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22" y="1027981"/>
            <a:ext cx="9363076" cy="5591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B1B3D5-6910-45AA-BF31-CD9EFBD7848B}"/>
              </a:ext>
            </a:extLst>
          </p:cNvPr>
          <p:cNvSpPr txBox="1"/>
          <p:nvPr/>
        </p:nvSpPr>
        <p:spPr>
          <a:xfrm>
            <a:off x="351274" y="390594"/>
            <a:ext cx="6126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ea typeface="+mj-lt"/>
                <a:cs typeface="+mj-lt"/>
              </a:rPr>
              <a:t>SOLUTION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8095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41D893A-D359-4DBA-B9E8-A3E1A674302A}"/>
              </a:ext>
            </a:extLst>
          </p:cNvPr>
          <p:cNvSpPr/>
          <p:nvPr/>
        </p:nvSpPr>
        <p:spPr>
          <a:xfrm>
            <a:off x="-1" y="5618922"/>
            <a:ext cx="3022302" cy="1239078"/>
          </a:xfrm>
          <a:custGeom>
            <a:avLst/>
            <a:gdLst>
              <a:gd name="connsiteX0" fmla="*/ 0 w 3022302"/>
              <a:gd name="connsiteY0" fmla="*/ 0 h 1239078"/>
              <a:gd name="connsiteX1" fmla="*/ 2687635 w 3022302"/>
              <a:gd name="connsiteY1" fmla="*/ 0 h 1239078"/>
              <a:gd name="connsiteX2" fmla="*/ 3022302 w 3022302"/>
              <a:gd name="connsiteY2" fmla="*/ 619539 h 1239078"/>
              <a:gd name="connsiteX3" fmla="*/ 2687635 w 3022302"/>
              <a:gd name="connsiteY3" fmla="*/ 1239078 h 1239078"/>
              <a:gd name="connsiteX4" fmla="*/ 0 w 3022302"/>
              <a:gd name="connsiteY4" fmla="*/ 1239078 h 1239078"/>
              <a:gd name="connsiteX5" fmla="*/ 0 w 3022302"/>
              <a:gd name="connsiteY5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2302" h="1239078">
                <a:moveTo>
                  <a:pt x="0" y="0"/>
                </a:moveTo>
                <a:lnTo>
                  <a:pt x="2687635" y="0"/>
                </a:lnTo>
                <a:lnTo>
                  <a:pt x="3022302" y="619539"/>
                </a:lnTo>
                <a:lnTo>
                  <a:pt x="2687635" y="1239078"/>
                </a:lnTo>
                <a:lnTo>
                  <a:pt x="0" y="1239078"/>
                </a:lnTo>
                <a:lnTo>
                  <a:pt x="0" y="0"/>
                </a:lnTo>
                <a:close/>
              </a:path>
            </a:pathLst>
          </a:custGeom>
          <a:solidFill>
            <a:srgbClr val="1B68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6BE1C6-E121-4774-8904-A90CD126C52B}"/>
              </a:ext>
            </a:extLst>
          </p:cNvPr>
          <p:cNvSpPr/>
          <p:nvPr/>
        </p:nvSpPr>
        <p:spPr>
          <a:xfrm>
            <a:off x="2819351" y="5618922"/>
            <a:ext cx="2188569" cy="1239078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2188A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D49BEF-38C0-4821-A013-F7B30C23C7AC}"/>
              </a:ext>
            </a:extLst>
          </p:cNvPr>
          <p:cNvSpPr/>
          <p:nvPr/>
        </p:nvSpPr>
        <p:spPr>
          <a:xfrm>
            <a:off x="4804969" y="5618922"/>
            <a:ext cx="2188569" cy="1239078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49B1C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F83B048-0B5A-4FB1-8D7A-202743EDAC4A}"/>
              </a:ext>
            </a:extLst>
          </p:cNvPr>
          <p:cNvSpPr/>
          <p:nvPr/>
        </p:nvSpPr>
        <p:spPr>
          <a:xfrm>
            <a:off x="6790587" y="5618922"/>
            <a:ext cx="2188569" cy="1239078"/>
          </a:xfrm>
          <a:custGeom>
            <a:avLst/>
            <a:gdLst>
              <a:gd name="connsiteX0" fmla="*/ 0 w 2188569"/>
              <a:gd name="connsiteY0" fmla="*/ 0 h 1239078"/>
              <a:gd name="connsiteX1" fmla="*/ 1853902 w 2188569"/>
              <a:gd name="connsiteY1" fmla="*/ 0 h 1239078"/>
              <a:gd name="connsiteX2" fmla="*/ 2188569 w 2188569"/>
              <a:gd name="connsiteY2" fmla="*/ 619539 h 1239078"/>
              <a:gd name="connsiteX3" fmla="*/ 1853902 w 2188569"/>
              <a:gd name="connsiteY3" fmla="*/ 1239078 h 1239078"/>
              <a:gd name="connsiteX4" fmla="*/ 0 w 2188569"/>
              <a:gd name="connsiteY4" fmla="*/ 1239078 h 1239078"/>
              <a:gd name="connsiteX5" fmla="*/ 334667 w 2188569"/>
              <a:gd name="connsiteY5" fmla="*/ 619539 h 1239078"/>
              <a:gd name="connsiteX6" fmla="*/ 0 w 2188569"/>
              <a:gd name="connsiteY6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8569" h="1239078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60C5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A6A1F1-750D-4891-B388-07F8456236A6}"/>
              </a:ext>
            </a:extLst>
          </p:cNvPr>
          <p:cNvSpPr/>
          <p:nvPr/>
        </p:nvSpPr>
        <p:spPr>
          <a:xfrm>
            <a:off x="8776205" y="5618922"/>
            <a:ext cx="3415795" cy="1239078"/>
          </a:xfrm>
          <a:custGeom>
            <a:avLst/>
            <a:gdLst>
              <a:gd name="connsiteX0" fmla="*/ 0 w 3415795"/>
              <a:gd name="connsiteY0" fmla="*/ 0 h 1239078"/>
              <a:gd name="connsiteX1" fmla="*/ 3415795 w 3415795"/>
              <a:gd name="connsiteY1" fmla="*/ 0 h 1239078"/>
              <a:gd name="connsiteX2" fmla="*/ 3415795 w 3415795"/>
              <a:gd name="connsiteY2" fmla="*/ 1239078 h 1239078"/>
              <a:gd name="connsiteX3" fmla="*/ 0 w 3415795"/>
              <a:gd name="connsiteY3" fmla="*/ 1239078 h 1239078"/>
              <a:gd name="connsiteX4" fmla="*/ 334667 w 3415795"/>
              <a:gd name="connsiteY4" fmla="*/ 619539 h 1239078"/>
              <a:gd name="connsiteX5" fmla="*/ 0 w 3415795"/>
              <a:gd name="connsiteY5" fmla="*/ 0 h 12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5795" h="1239078">
                <a:moveTo>
                  <a:pt x="0" y="0"/>
                </a:moveTo>
                <a:lnTo>
                  <a:pt x="3415795" y="0"/>
                </a:lnTo>
                <a:lnTo>
                  <a:pt x="3415795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Crawl">
            <a:extLst>
              <a:ext uri="{FF2B5EF4-FFF2-40B4-BE49-F238E27FC236}">
                <a16:creationId xmlns:a16="http://schemas.microsoft.com/office/drawing/2014/main" id="{7993E6E9-B1A0-4BEF-9DFE-EDAA30417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192" y="5033962"/>
            <a:ext cx="1400882" cy="1400882"/>
          </a:xfrm>
          <a:prstGeom prst="rect">
            <a:avLst/>
          </a:prstGeom>
        </p:spPr>
      </p:pic>
      <p:pic>
        <p:nvPicPr>
          <p:cNvPr id="10" name="Graphic 9" descr="Walk">
            <a:extLst>
              <a:ext uri="{FF2B5EF4-FFF2-40B4-BE49-F238E27FC236}">
                <a16:creationId xmlns:a16="http://schemas.microsoft.com/office/drawing/2014/main" id="{C54175E5-8554-455C-9F1E-2FADE9E2E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812" y="4919406"/>
            <a:ext cx="1399032" cy="1399032"/>
          </a:xfrm>
          <a:prstGeom prst="rect">
            <a:avLst/>
          </a:prstGeom>
        </p:spPr>
      </p:pic>
      <p:pic>
        <p:nvPicPr>
          <p:cNvPr id="11" name="Graphic 10" descr="Run">
            <a:extLst>
              <a:ext uri="{FF2B5EF4-FFF2-40B4-BE49-F238E27FC236}">
                <a16:creationId xmlns:a16="http://schemas.microsoft.com/office/drawing/2014/main" id="{124FB594-CC46-4304-982B-896BDD050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1163" y="4919406"/>
            <a:ext cx="1399032" cy="139903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83F65C6-B078-4649-9A64-E796A52E031C}"/>
              </a:ext>
            </a:extLst>
          </p:cNvPr>
          <p:cNvSpPr/>
          <p:nvPr/>
        </p:nvSpPr>
        <p:spPr>
          <a:xfrm>
            <a:off x="0" y="5929204"/>
            <a:ext cx="2943494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04E4D3-D336-44F5-8652-BCB55C2AF8D5}"/>
              </a:ext>
            </a:extLst>
          </p:cNvPr>
          <p:cNvSpPr/>
          <p:nvPr/>
        </p:nvSpPr>
        <p:spPr>
          <a:xfrm>
            <a:off x="2995710" y="5987518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752D19-0542-496B-850D-D88D5863CBC4}"/>
              </a:ext>
            </a:extLst>
          </p:cNvPr>
          <p:cNvSpPr/>
          <p:nvPr/>
        </p:nvSpPr>
        <p:spPr>
          <a:xfrm>
            <a:off x="4766844" y="6034711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62D18A-3D3D-4E56-BB9F-6E2410A699E0}"/>
              </a:ext>
            </a:extLst>
          </p:cNvPr>
          <p:cNvSpPr/>
          <p:nvPr/>
        </p:nvSpPr>
        <p:spPr>
          <a:xfrm>
            <a:off x="6680537" y="5978211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15" descr="Confused person">
            <a:extLst>
              <a:ext uri="{FF2B5EF4-FFF2-40B4-BE49-F238E27FC236}">
                <a16:creationId xmlns:a16="http://schemas.microsoft.com/office/drawing/2014/main" id="{BF1AD651-E27B-457C-B031-CA14AF0269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8964" y="4839429"/>
            <a:ext cx="1399032" cy="139903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37E474C-D339-4557-AB73-75FE53B9F07F}"/>
              </a:ext>
            </a:extLst>
          </p:cNvPr>
          <p:cNvSpPr/>
          <p:nvPr/>
        </p:nvSpPr>
        <p:spPr>
          <a:xfrm>
            <a:off x="9414284" y="5936437"/>
            <a:ext cx="1902160" cy="359484"/>
          </a:xfrm>
          <a:prstGeom prst="ellipse">
            <a:avLst/>
          </a:prstGeom>
          <a:gradFill flip="none" rotWithShape="1">
            <a:gsLst>
              <a:gs pos="17000">
                <a:schemeClr val="tx1">
                  <a:alpha val="55000"/>
                </a:scheme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6DD884-5808-43E1-A295-499AA3A53D8C}"/>
              </a:ext>
            </a:extLst>
          </p:cNvPr>
          <p:cNvCxnSpPr>
            <a:cxnSpLocks/>
          </p:cNvCxnSpPr>
          <p:nvPr/>
        </p:nvCxnSpPr>
        <p:spPr>
          <a:xfrm flipV="1">
            <a:off x="787791" y="2047147"/>
            <a:ext cx="38864" cy="35717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4FC70E-5663-4F52-AB88-FB9A3E1C446C}"/>
              </a:ext>
            </a:extLst>
          </p:cNvPr>
          <p:cNvGrpSpPr/>
          <p:nvPr/>
        </p:nvGrpSpPr>
        <p:grpSpPr>
          <a:xfrm>
            <a:off x="833441" y="2051562"/>
            <a:ext cx="2187204" cy="2150021"/>
            <a:chOff x="823280" y="1477109"/>
            <a:chExt cx="2187204" cy="21500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59E700-B3F6-4497-A21C-46218C5D6D9E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B6893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1F4493-0970-4B17-AB19-FDEECA889262}"/>
                </a:ext>
              </a:extLst>
            </p:cNvPr>
            <p:cNvSpPr txBox="1"/>
            <p:nvPr/>
          </p:nvSpPr>
          <p:spPr>
            <a:xfrm>
              <a:off x="823280" y="1995914"/>
              <a:ext cx="21872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A669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Searched for a Realtime Problem &amp; What exactly they need for that problem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EC5733-1642-4E76-AC77-E36750DC94E9}"/>
              </a:ext>
            </a:extLst>
          </p:cNvPr>
          <p:cNvCxnSpPr>
            <a:cxnSpLocks/>
          </p:cNvCxnSpPr>
          <p:nvPr/>
        </p:nvCxnSpPr>
        <p:spPr>
          <a:xfrm flipV="1">
            <a:off x="3242982" y="2047147"/>
            <a:ext cx="0" cy="35717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51234A-68B8-4F09-94C5-B8D4F025F240}"/>
              </a:ext>
            </a:extLst>
          </p:cNvPr>
          <p:cNvCxnSpPr>
            <a:cxnSpLocks/>
          </p:cNvCxnSpPr>
          <p:nvPr/>
        </p:nvCxnSpPr>
        <p:spPr>
          <a:xfrm flipV="1">
            <a:off x="5360548" y="2047147"/>
            <a:ext cx="0" cy="35717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418122-70B2-4EF4-BB26-20517F1567A6}"/>
              </a:ext>
            </a:extLst>
          </p:cNvPr>
          <p:cNvCxnSpPr>
            <a:cxnSpLocks/>
          </p:cNvCxnSpPr>
          <p:nvPr/>
        </p:nvCxnSpPr>
        <p:spPr>
          <a:xfrm flipV="1">
            <a:off x="7458732" y="2047147"/>
            <a:ext cx="0" cy="35717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BF27C3-7DB4-4831-B71D-5C2FD717882F}"/>
              </a:ext>
            </a:extLst>
          </p:cNvPr>
          <p:cNvCxnSpPr>
            <a:cxnSpLocks/>
          </p:cNvCxnSpPr>
          <p:nvPr/>
        </p:nvCxnSpPr>
        <p:spPr>
          <a:xfrm flipV="1">
            <a:off x="9556916" y="2047147"/>
            <a:ext cx="0" cy="35717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0F6F7F-9AA6-42D4-91BB-A75A50CD29BA}"/>
              </a:ext>
            </a:extLst>
          </p:cNvPr>
          <p:cNvGrpSpPr/>
          <p:nvPr/>
        </p:nvGrpSpPr>
        <p:grpSpPr>
          <a:xfrm>
            <a:off x="3292983" y="2052707"/>
            <a:ext cx="2126506" cy="2456651"/>
            <a:chOff x="814339" y="1477109"/>
            <a:chExt cx="2126506" cy="24566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0F61BE-4412-4DF4-A0AC-3DC2610717DE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188AC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286846-701B-471D-A8CB-75890147338A}"/>
                </a:ext>
              </a:extLst>
            </p:cNvPr>
            <p:cNvSpPr txBox="1"/>
            <p:nvPr/>
          </p:nvSpPr>
          <p:spPr>
            <a:xfrm>
              <a:off x="814339" y="1994768"/>
              <a:ext cx="212650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188A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Done Various Public case Studies &amp; gathered user needs as per their pain point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5D0C0C-4F71-4819-B2A6-B5F94CE51019}"/>
              </a:ext>
            </a:extLst>
          </p:cNvPr>
          <p:cNvGrpSpPr/>
          <p:nvPr/>
        </p:nvGrpSpPr>
        <p:grpSpPr>
          <a:xfrm>
            <a:off x="5399236" y="2047147"/>
            <a:ext cx="1909475" cy="2442954"/>
            <a:chOff x="803027" y="1477109"/>
            <a:chExt cx="1909475" cy="24429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CAC2CD-6468-4139-95A4-D5EC8FA6200E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B1C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752857-1831-4F61-84EA-6220AB1FD6FA}"/>
                </a:ext>
              </a:extLst>
            </p:cNvPr>
            <p:cNvSpPr txBox="1"/>
            <p:nvPr/>
          </p:nvSpPr>
          <p:spPr>
            <a:xfrm>
              <a:off x="803027" y="1981071"/>
              <a:ext cx="190947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9B1C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Generated Different ideas and started working with a best solution from it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B0A295-196A-4015-BC36-6CE84F12C9A0}"/>
              </a:ext>
            </a:extLst>
          </p:cNvPr>
          <p:cNvGrpSpPr/>
          <p:nvPr/>
        </p:nvGrpSpPr>
        <p:grpSpPr>
          <a:xfrm>
            <a:off x="7533353" y="2047147"/>
            <a:ext cx="2069861" cy="1846658"/>
            <a:chOff x="819582" y="1477109"/>
            <a:chExt cx="2069861" cy="18466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5B8E76-0F14-4A58-AC74-E8FD7F94EF4D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0C5CC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67FA93-0F3B-487F-BD96-0DC4A25A2B60}"/>
                </a:ext>
              </a:extLst>
            </p:cNvPr>
            <p:cNvSpPr txBox="1"/>
            <p:nvPr/>
          </p:nvSpPr>
          <p:spPr>
            <a:xfrm>
              <a:off x="819582" y="2000328"/>
              <a:ext cx="20698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0C5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Developed a working </a:t>
              </a:r>
              <a:r>
                <a:rPr lang="en-US" sz="2000" b="1" dirty="0">
                  <a:solidFill>
                    <a:srgbClr val="60C5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0C5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&amp; done basic testing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95DCBA-8B34-48BA-8DB0-0B5253FCF104}"/>
              </a:ext>
            </a:extLst>
          </p:cNvPr>
          <p:cNvGrpSpPr/>
          <p:nvPr/>
        </p:nvGrpSpPr>
        <p:grpSpPr>
          <a:xfrm>
            <a:off x="9603757" y="2047147"/>
            <a:ext cx="2369167" cy="2494313"/>
            <a:chOff x="772424" y="1477109"/>
            <a:chExt cx="2369167" cy="249431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1340B0-69B9-442F-804A-65716C80623E}"/>
                </a:ext>
              </a:extLst>
            </p:cNvPr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CC66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A70298-5AA4-45B2-828A-D488620E9D42}"/>
                </a:ext>
              </a:extLst>
            </p:cNvPr>
            <p:cNvSpPr txBox="1"/>
            <p:nvPr/>
          </p:nvSpPr>
          <p:spPr>
            <a:xfrm>
              <a:off x="772424" y="2032430"/>
              <a:ext cx="236916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CC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Re-defined the working prototype after several customer interactions over the solution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185947-B6B0-4475-B633-D33766B95A4D}"/>
              </a:ext>
            </a:extLst>
          </p:cNvPr>
          <p:cNvGrpSpPr/>
          <p:nvPr/>
        </p:nvGrpSpPr>
        <p:grpSpPr>
          <a:xfrm>
            <a:off x="7032931" y="4919406"/>
            <a:ext cx="1561299" cy="1399032"/>
            <a:chOff x="7014514" y="4919406"/>
            <a:chExt cx="1561299" cy="1399032"/>
          </a:xfrm>
        </p:grpSpPr>
        <p:pic>
          <p:nvPicPr>
            <p:cNvPr id="44" name="Graphic 43" descr="Run">
              <a:extLst>
                <a:ext uri="{FF2B5EF4-FFF2-40B4-BE49-F238E27FC236}">
                  <a16:creationId xmlns:a16="http://schemas.microsoft.com/office/drawing/2014/main" id="{F8F29A23-24D4-473C-8A67-76C9170B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6781" y="4919406"/>
              <a:ext cx="1399032" cy="1399032"/>
            </a:xfrm>
            <a:prstGeom prst="rect">
              <a:avLst/>
            </a:prstGeom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77F01B4-DC67-4C84-98E9-7F927A5D8AFE}"/>
                </a:ext>
              </a:extLst>
            </p:cNvPr>
            <p:cNvSpPr/>
            <p:nvPr/>
          </p:nvSpPr>
          <p:spPr>
            <a:xfrm>
              <a:off x="7014514" y="5415376"/>
              <a:ext cx="543339" cy="10084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3CEA255-8FD1-4144-A6B2-0742D2A8FAC5}"/>
                </a:ext>
              </a:extLst>
            </p:cNvPr>
            <p:cNvSpPr/>
            <p:nvPr/>
          </p:nvSpPr>
          <p:spPr>
            <a:xfrm>
              <a:off x="7290297" y="5276021"/>
              <a:ext cx="292396" cy="10084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1C88995-39C8-4002-B932-CA8F016B6FB5}"/>
              </a:ext>
            </a:extLst>
          </p:cNvPr>
          <p:cNvSpPr/>
          <p:nvPr/>
        </p:nvSpPr>
        <p:spPr>
          <a:xfrm>
            <a:off x="2689359" y="267749"/>
            <a:ext cx="6607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Times New Roman" pitchFamily="18" charset="0"/>
              </a:rPr>
              <a:t>Phases of Development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2050" name="Picture 2" descr="https://o.remove.bg/downloads/e7b6e35e-c3c8-405f-be48-7f64913da176/image-removebg-preview.png">
            <a:extLst>
              <a:ext uri="{FF2B5EF4-FFF2-40B4-BE49-F238E27FC236}">
                <a16:creationId xmlns:a16="http://schemas.microsoft.com/office/drawing/2014/main" id="{1574AC24-189C-4499-9F3D-C64984B22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42994"/>
            <a:ext cx="981026" cy="9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A140ADB-2D63-4C42-8A75-FD3A6CDAFB23}"/>
              </a:ext>
            </a:extLst>
          </p:cNvPr>
          <p:cNvSpPr/>
          <p:nvPr/>
        </p:nvSpPr>
        <p:spPr>
          <a:xfrm>
            <a:off x="1709520" y="1206876"/>
            <a:ext cx="877458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Times New Roman" pitchFamily="18" charset="0"/>
              </a:rPr>
              <a:t>How we have made the idea into a solution for customer’s pain point…</a:t>
            </a:r>
            <a:endParaRPr kumimoji="0" lang="en-US" sz="1700" b="0" i="1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8C69D2-B817-4B5D-89CB-216D7C3C802F}"/>
              </a:ext>
            </a:extLst>
          </p:cNvPr>
          <p:cNvSpPr/>
          <p:nvPr/>
        </p:nvSpPr>
        <p:spPr>
          <a:xfrm>
            <a:off x="7532814" y="1970868"/>
            <a:ext cx="1922054" cy="294853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94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ng icon for business&quot;">
            <a:extLst>
              <a:ext uri="{FF2B5EF4-FFF2-40B4-BE49-F238E27FC236}">
                <a16:creationId xmlns:a16="http://schemas.microsoft.com/office/drawing/2014/main" id="{99CF07AB-B213-472D-99D9-CE3E5994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327" y="379269"/>
            <a:ext cx="1541416" cy="15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729ACE-7387-4799-B607-24746BE0018E}"/>
              </a:ext>
            </a:extLst>
          </p:cNvPr>
          <p:cNvSpPr/>
          <p:nvPr/>
        </p:nvSpPr>
        <p:spPr>
          <a:xfrm>
            <a:off x="2686733" y="731064"/>
            <a:ext cx="6801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Times New Roman" pitchFamily="18" charset="0"/>
              </a:rPr>
              <a:t>Product to Venture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C213627-13C4-457B-A04C-D99D885340ED}"/>
              </a:ext>
            </a:extLst>
          </p:cNvPr>
          <p:cNvSpPr/>
          <p:nvPr/>
        </p:nvSpPr>
        <p:spPr>
          <a:xfrm rot="16200000">
            <a:off x="6061941" y="-1552130"/>
            <a:ext cx="241623" cy="6147584"/>
          </a:xfrm>
          <a:prstGeom prst="downArrow">
            <a:avLst>
              <a:gd name="adj1" fmla="val 33828"/>
              <a:gd name="adj2" fmla="val 279075"/>
            </a:avLst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12" descr="Image result for png icon for product&quot;">
            <a:extLst>
              <a:ext uri="{FF2B5EF4-FFF2-40B4-BE49-F238E27FC236}">
                <a16:creationId xmlns:a16="http://schemas.microsoft.com/office/drawing/2014/main" id="{B1CE584F-4B94-44CE-9079-C34EAE40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51" y="423223"/>
            <a:ext cx="901804" cy="9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 for png icon for business&quot;">
            <a:extLst>
              <a:ext uri="{FF2B5EF4-FFF2-40B4-BE49-F238E27FC236}">
                <a16:creationId xmlns:a16="http://schemas.microsoft.com/office/drawing/2014/main" id="{0748D65E-BB80-4C00-97EF-3A80BD88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45" y="490335"/>
            <a:ext cx="615754" cy="61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Image result for png icon for thinking&quot;">
            <a:extLst>
              <a:ext uri="{FF2B5EF4-FFF2-40B4-BE49-F238E27FC236}">
                <a16:creationId xmlns:a16="http://schemas.microsoft.com/office/drawing/2014/main" id="{0BB3405B-900E-4CDE-8518-98AE585A9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t="4724" r="6185" b="13822"/>
          <a:stretch/>
        </p:blipFill>
        <p:spPr bwMode="auto">
          <a:xfrm>
            <a:off x="8825735" y="831200"/>
            <a:ext cx="532386" cy="5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png icon for project&quot;">
            <a:extLst>
              <a:ext uri="{FF2B5EF4-FFF2-40B4-BE49-F238E27FC236}">
                <a16:creationId xmlns:a16="http://schemas.microsoft.com/office/drawing/2014/main" id="{7FFBF4F3-01EC-461C-A20A-60D78653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42" y="1247189"/>
            <a:ext cx="675512" cy="67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C6E388-C6AF-446A-AE90-BFBCA552F361}"/>
              </a:ext>
            </a:extLst>
          </p:cNvPr>
          <p:cNvSpPr/>
          <p:nvPr/>
        </p:nvSpPr>
        <p:spPr>
          <a:xfrm>
            <a:off x="3991431" y="337562"/>
            <a:ext cx="3813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Times New Roman" pitchFamily="18" charset="0"/>
              </a:rPr>
              <a:t>Strategy to promote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7682E0-809E-4650-AA86-0D911B20F267}"/>
              </a:ext>
            </a:extLst>
          </p:cNvPr>
          <p:cNvSpPr/>
          <p:nvPr/>
        </p:nvSpPr>
        <p:spPr>
          <a:xfrm>
            <a:off x="636026" y="3923772"/>
            <a:ext cx="2685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 single compatible product</a:t>
            </a:r>
            <a:endParaRPr kumimoji="0" lang="en-SG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6332E6-861A-451D-BB32-960BF69D9688}"/>
              </a:ext>
            </a:extLst>
          </p:cNvPr>
          <p:cNvSpPr/>
          <p:nvPr/>
        </p:nvSpPr>
        <p:spPr>
          <a:xfrm>
            <a:off x="3788573" y="3020395"/>
            <a:ext cx="2474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Direct implementation (Tie-up with manufacturers) </a:t>
            </a:r>
          </a:p>
        </p:txBody>
      </p:sp>
      <p:pic>
        <p:nvPicPr>
          <p:cNvPr id="16" name="Picture 10" descr="Image result for png icon of distributor&quot;">
            <a:extLst>
              <a:ext uri="{FF2B5EF4-FFF2-40B4-BE49-F238E27FC236}">
                <a16:creationId xmlns:a16="http://schemas.microsoft.com/office/drawing/2014/main" id="{8D41C751-9049-4B9A-B898-54D9DFA4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89" y="4357955"/>
            <a:ext cx="988372" cy="9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19EE9-F024-44C2-9689-E818E4E7D6BF}"/>
              </a:ext>
            </a:extLst>
          </p:cNvPr>
          <p:cNvSpPr/>
          <p:nvPr/>
        </p:nvSpPr>
        <p:spPr>
          <a:xfrm>
            <a:off x="3546379" y="5436490"/>
            <a:ext cx="2474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Sales through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Distributors</a:t>
            </a:r>
          </a:p>
        </p:txBody>
      </p:sp>
      <p:pic>
        <p:nvPicPr>
          <p:cNvPr id="18" name="Picture 12" descr="Image result for png icon of online sales&quot;">
            <a:extLst>
              <a:ext uri="{FF2B5EF4-FFF2-40B4-BE49-F238E27FC236}">
                <a16:creationId xmlns:a16="http://schemas.microsoft.com/office/drawing/2014/main" id="{1DCB409B-0698-4B59-A989-58B3384CA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0"/>
          <a:stretch/>
        </p:blipFill>
        <p:spPr bwMode="auto">
          <a:xfrm>
            <a:off x="1191817" y="5279808"/>
            <a:ext cx="991790" cy="98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4BE5C7-A087-4468-82BA-891180FD41B1}"/>
              </a:ext>
            </a:extLst>
          </p:cNvPr>
          <p:cNvSpPr/>
          <p:nvPr/>
        </p:nvSpPr>
        <p:spPr>
          <a:xfrm>
            <a:off x="2095295" y="5405712"/>
            <a:ext cx="10886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Online sales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7DD8EB-23E0-41E7-8FB5-BEC23DE642C0}"/>
              </a:ext>
            </a:extLst>
          </p:cNvPr>
          <p:cNvSpPr/>
          <p:nvPr/>
        </p:nvSpPr>
        <p:spPr>
          <a:xfrm rot="19964444">
            <a:off x="5514331" y="4856381"/>
            <a:ext cx="2610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be sold on rental or commission basis</a:t>
            </a:r>
            <a:endParaRPr kumimoji="0" lang="en-SG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Down Arrow 22">
            <a:extLst>
              <a:ext uri="{FF2B5EF4-FFF2-40B4-BE49-F238E27FC236}">
                <a16:creationId xmlns:a16="http://schemas.microsoft.com/office/drawing/2014/main" id="{1A8B7846-A047-4BEB-81EE-16F6F197ADB2}"/>
              </a:ext>
            </a:extLst>
          </p:cNvPr>
          <p:cNvSpPr/>
          <p:nvPr/>
        </p:nvSpPr>
        <p:spPr>
          <a:xfrm rot="14591891">
            <a:off x="5903031" y="4542696"/>
            <a:ext cx="368795" cy="497399"/>
          </a:xfrm>
          <a:prstGeom prst="downArrow">
            <a:avLst>
              <a:gd name="adj1" fmla="val 33828"/>
              <a:gd name="adj2" fmla="val 311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Down Arrow 23">
            <a:extLst>
              <a:ext uri="{FF2B5EF4-FFF2-40B4-BE49-F238E27FC236}">
                <a16:creationId xmlns:a16="http://schemas.microsoft.com/office/drawing/2014/main" id="{FB8C463B-995A-4704-8BC9-8E10195952DF}"/>
              </a:ext>
            </a:extLst>
          </p:cNvPr>
          <p:cNvSpPr/>
          <p:nvPr/>
        </p:nvSpPr>
        <p:spPr>
          <a:xfrm rot="14453820">
            <a:off x="6638316" y="4256415"/>
            <a:ext cx="368795" cy="470850"/>
          </a:xfrm>
          <a:prstGeom prst="downArrow">
            <a:avLst>
              <a:gd name="adj1" fmla="val 33828"/>
              <a:gd name="adj2" fmla="val 311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F41664-E0E1-4120-94F9-59879E10A515}"/>
              </a:ext>
            </a:extLst>
          </p:cNvPr>
          <p:cNvSpPr/>
          <p:nvPr/>
        </p:nvSpPr>
        <p:spPr>
          <a:xfrm>
            <a:off x="9603822" y="3664365"/>
            <a:ext cx="27716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 User - Women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(Our Happy Customers)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C4D50-7A22-47DD-B400-69FBB0E4B72B}"/>
              </a:ext>
            </a:extLst>
          </p:cNvPr>
          <p:cNvSpPr/>
          <p:nvPr/>
        </p:nvSpPr>
        <p:spPr>
          <a:xfrm>
            <a:off x="6268477" y="3282102"/>
            <a:ext cx="3224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Implemented in public places, hospitals, theatres, malls, schools, colleges, etc…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93144-9C4D-4100-B396-739BEDFA19AA}"/>
              </a:ext>
            </a:extLst>
          </p:cNvPr>
          <p:cNvSpPr/>
          <p:nvPr/>
        </p:nvSpPr>
        <p:spPr>
          <a:xfrm>
            <a:off x="8267118" y="5316877"/>
            <a:ext cx="3188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Distributor commission (or) referral based sale </a:t>
            </a:r>
          </a:p>
        </p:txBody>
      </p:sp>
      <p:sp>
        <p:nvSpPr>
          <p:cNvPr id="26" name="Down Arrow 32">
            <a:extLst>
              <a:ext uri="{FF2B5EF4-FFF2-40B4-BE49-F238E27FC236}">
                <a16:creationId xmlns:a16="http://schemas.microsoft.com/office/drawing/2014/main" id="{33A01086-539C-4A97-A1B9-AD93276BE57F}"/>
              </a:ext>
            </a:extLst>
          </p:cNvPr>
          <p:cNvSpPr/>
          <p:nvPr/>
        </p:nvSpPr>
        <p:spPr>
          <a:xfrm rot="15299658">
            <a:off x="3160883" y="2664894"/>
            <a:ext cx="368795" cy="864035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E7EF8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33">
            <a:extLst>
              <a:ext uri="{FF2B5EF4-FFF2-40B4-BE49-F238E27FC236}">
                <a16:creationId xmlns:a16="http://schemas.microsoft.com/office/drawing/2014/main" id="{60699852-EE03-4149-AC69-8F7C1C7365F8}"/>
              </a:ext>
            </a:extLst>
          </p:cNvPr>
          <p:cNvSpPr/>
          <p:nvPr/>
        </p:nvSpPr>
        <p:spPr>
          <a:xfrm rot="17773136">
            <a:off x="3470265" y="4229215"/>
            <a:ext cx="368795" cy="546137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E7EF8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Down Arrow 34">
            <a:extLst>
              <a:ext uri="{FF2B5EF4-FFF2-40B4-BE49-F238E27FC236}">
                <a16:creationId xmlns:a16="http://schemas.microsoft.com/office/drawing/2014/main" id="{10086DF5-91CE-426B-8374-971508936D00}"/>
              </a:ext>
            </a:extLst>
          </p:cNvPr>
          <p:cNvSpPr/>
          <p:nvPr/>
        </p:nvSpPr>
        <p:spPr>
          <a:xfrm>
            <a:off x="2161237" y="4752277"/>
            <a:ext cx="368795" cy="556819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E7EF8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Down Arrow 35">
            <a:extLst>
              <a:ext uri="{FF2B5EF4-FFF2-40B4-BE49-F238E27FC236}">
                <a16:creationId xmlns:a16="http://schemas.microsoft.com/office/drawing/2014/main" id="{FAB27823-7831-4E57-B1A4-73489E65EFA9}"/>
              </a:ext>
            </a:extLst>
          </p:cNvPr>
          <p:cNvSpPr/>
          <p:nvPr/>
        </p:nvSpPr>
        <p:spPr>
          <a:xfrm rot="16200000">
            <a:off x="6114938" y="2236949"/>
            <a:ext cx="368795" cy="762984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E7EF85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Down Arrow 36">
            <a:extLst>
              <a:ext uri="{FF2B5EF4-FFF2-40B4-BE49-F238E27FC236}">
                <a16:creationId xmlns:a16="http://schemas.microsoft.com/office/drawing/2014/main" id="{82CF122D-0338-48CA-9A1A-5A77DEB34FBD}"/>
              </a:ext>
            </a:extLst>
          </p:cNvPr>
          <p:cNvSpPr/>
          <p:nvPr/>
        </p:nvSpPr>
        <p:spPr>
          <a:xfrm rot="18209774">
            <a:off x="8009076" y="4790483"/>
            <a:ext cx="368795" cy="543410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00206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Down Arrow 37">
            <a:extLst>
              <a:ext uri="{FF2B5EF4-FFF2-40B4-BE49-F238E27FC236}">
                <a16:creationId xmlns:a16="http://schemas.microsoft.com/office/drawing/2014/main" id="{D751E76D-803E-4377-A2C2-8E79A58C7C9F}"/>
              </a:ext>
            </a:extLst>
          </p:cNvPr>
          <p:cNvSpPr/>
          <p:nvPr/>
        </p:nvSpPr>
        <p:spPr>
          <a:xfrm rot="16200000">
            <a:off x="9545188" y="2552760"/>
            <a:ext cx="368795" cy="732950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Image result for png icon of a product">
            <a:extLst>
              <a:ext uri="{FF2B5EF4-FFF2-40B4-BE49-F238E27FC236}">
                <a16:creationId xmlns:a16="http://schemas.microsoft.com/office/drawing/2014/main" id="{DBFAAEE0-7547-4910-80B4-164726E1B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4" y="2806946"/>
            <a:ext cx="1037039" cy="10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o.remove.bg/downloads/c54ae84f-c4c7-465a-a755-759d4464b4b8/image-removebg-preview.png">
            <a:extLst>
              <a:ext uri="{FF2B5EF4-FFF2-40B4-BE49-F238E27FC236}">
                <a16:creationId xmlns:a16="http://schemas.microsoft.com/office/drawing/2014/main" id="{7F7AFD37-C07C-425B-AAE5-ED5FEBCA9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56" y="1827853"/>
            <a:ext cx="2102513" cy="14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o.remove.bg/downloads/420d9a99-bc98-4ad2-8175-115c3ee37783/image-removebg-preview.png">
            <a:extLst>
              <a:ext uri="{FF2B5EF4-FFF2-40B4-BE49-F238E27FC236}">
                <a16:creationId xmlns:a16="http://schemas.microsoft.com/office/drawing/2014/main" id="{233ACD4F-663F-4A57-BB06-38752FDC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393" y="2131058"/>
            <a:ext cx="1452295" cy="145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B4CF138-41D8-408B-AB51-E250830BE41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5997" b="22414"/>
          <a:stretch/>
        </p:blipFill>
        <p:spPr>
          <a:xfrm>
            <a:off x="3203841" y="1791625"/>
            <a:ext cx="2610336" cy="9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F03DD6-F984-4CAF-9E8E-A0485182AE06}"/>
              </a:ext>
            </a:extLst>
          </p:cNvPr>
          <p:cNvSpPr/>
          <p:nvPr/>
        </p:nvSpPr>
        <p:spPr>
          <a:xfrm>
            <a:off x="571228" y="111939"/>
            <a:ext cx="4657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Times New Roman" pitchFamily="18" charset="0"/>
              </a:rPr>
              <a:t>Business Model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47F6D-8BB8-4309-B35E-557B607E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8" y="879318"/>
            <a:ext cx="10534650" cy="5683498"/>
          </a:xfrm>
          <a:prstGeom prst="rect">
            <a:avLst/>
          </a:prstGeom>
        </p:spPr>
      </p:pic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BB176644-7C3E-4788-A99C-C8F35986CC1F}"/>
              </a:ext>
            </a:extLst>
          </p:cNvPr>
          <p:cNvSpPr txBox="1">
            <a:spLocks/>
          </p:cNvSpPr>
          <p:nvPr/>
        </p:nvSpPr>
        <p:spPr bwMode="auto">
          <a:xfrm>
            <a:off x="7248525" y="373538"/>
            <a:ext cx="3009900" cy="27995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Sanitary Napkin vending machine</a:t>
            </a:r>
          </a:p>
        </p:txBody>
      </p:sp>
      <p:sp>
        <p:nvSpPr>
          <p:cNvPr id="7" name="Text Placeholder 69">
            <a:extLst>
              <a:ext uri="{FF2B5EF4-FFF2-40B4-BE49-F238E27FC236}">
                <a16:creationId xmlns:a16="http://schemas.microsoft.com/office/drawing/2014/main" id="{72D45B07-78E8-4720-BEA6-C3ACF40B3EA0}"/>
              </a:ext>
            </a:extLst>
          </p:cNvPr>
          <p:cNvSpPr txBox="1">
            <a:spLocks/>
          </p:cNvSpPr>
          <p:nvPr/>
        </p:nvSpPr>
        <p:spPr bwMode="auto">
          <a:xfrm>
            <a:off x="11195960" y="386080"/>
            <a:ext cx="355601" cy="27995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8" name="Text Placeholder 49">
            <a:extLst>
              <a:ext uri="{FF2B5EF4-FFF2-40B4-BE49-F238E27FC236}">
                <a16:creationId xmlns:a16="http://schemas.microsoft.com/office/drawing/2014/main" id="{E170DE5A-25AB-4963-8B7A-9AB82193499A}"/>
              </a:ext>
            </a:extLst>
          </p:cNvPr>
          <p:cNvSpPr txBox="1">
            <a:spLocks/>
          </p:cNvSpPr>
          <p:nvPr/>
        </p:nvSpPr>
        <p:spPr bwMode="auto">
          <a:xfrm>
            <a:off x="5944732" y="360281"/>
            <a:ext cx="1477827" cy="35409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Designed for :</a:t>
            </a:r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75E69134-6D5C-4073-A60A-B20C2D1CBBBF}"/>
              </a:ext>
            </a:extLst>
          </p:cNvPr>
          <p:cNvSpPr txBox="1">
            <a:spLocks/>
          </p:cNvSpPr>
          <p:nvPr/>
        </p:nvSpPr>
        <p:spPr bwMode="auto">
          <a:xfrm>
            <a:off x="10325100" y="376555"/>
            <a:ext cx="998993" cy="27995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Version :</a:t>
            </a:r>
          </a:p>
        </p:txBody>
      </p:sp>
    </p:spTree>
    <p:extLst>
      <p:ext uri="{BB962C8B-B14F-4D97-AF65-F5344CB8AC3E}">
        <p14:creationId xmlns:p14="http://schemas.microsoft.com/office/powerpoint/2010/main" val="155731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">
            <a:extLst>
              <a:ext uri="{FF2B5EF4-FFF2-40B4-BE49-F238E27FC236}">
                <a16:creationId xmlns:a16="http://schemas.microsoft.com/office/drawing/2014/main" id="{4B5463FB-5A94-4758-A04D-3E05DC946F9F}"/>
              </a:ext>
            </a:extLst>
          </p:cNvPr>
          <p:cNvSpPr/>
          <p:nvPr/>
        </p:nvSpPr>
        <p:spPr>
          <a:xfrm>
            <a:off x="9011032" y="-246792"/>
            <a:ext cx="3092190" cy="3294063"/>
          </a:xfrm>
          <a:prstGeom prst="ellipse">
            <a:avLst/>
          </a:prstGeom>
          <a:gradFill flip="none" rotWithShape="1">
            <a:gsLst>
              <a:gs pos="28662">
                <a:srgbClr val="FFFF47"/>
              </a:gs>
              <a:gs pos="48755">
                <a:srgbClr val="FFFEA2">
                  <a:alpha val="50000"/>
                </a:srgbClr>
              </a:gs>
              <a:gs pos="65727">
                <a:srgbClr val="FEFEFE">
                  <a:alpha val="0"/>
                </a:srgbClr>
              </a:gs>
              <a:gs pos="97823">
                <a:srgbClr val="FEFEFE">
                  <a:alpha val="0"/>
                </a:srgbClr>
              </a:gs>
              <a:gs pos="100000">
                <a:srgbClr val="FEFEF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Bulb.png" descr="Bulb.png">
            <a:extLst>
              <a:ext uri="{FF2B5EF4-FFF2-40B4-BE49-F238E27FC236}">
                <a16:creationId xmlns:a16="http://schemas.microsoft.com/office/drawing/2014/main" id="{52546C3B-F976-4467-909A-C951064E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03"/>
          <a:stretch>
            <a:fillRect/>
          </a:stretch>
        </p:blipFill>
        <p:spPr>
          <a:xfrm>
            <a:off x="9830992" y="494215"/>
            <a:ext cx="1687793" cy="27175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6869651-A537-49AC-8CDD-6A0A38184441}"/>
              </a:ext>
            </a:extLst>
          </p:cNvPr>
          <p:cNvGrpSpPr/>
          <p:nvPr/>
        </p:nvGrpSpPr>
        <p:grpSpPr>
          <a:xfrm>
            <a:off x="4519870" y="1474867"/>
            <a:ext cx="2079429" cy="2070204"/>
            <a:chOff x="4519870" y="1474867"/>
            <a:chExt cx="2079429" cy="2070204"/>
          </a:xfrm>
        </p:grpSpPr>
        <p:grpSp>
          <p:nvGrpSpPr>
            <p:cNvPr id="35" name="Group">
              <a:extLst>
                <a:ext uri="{FF2B5EF4-FFF2-40B4-BE49-F238E27FC236}">
                  <a16:creationId xmlns:a16="http://schemas.microsoft.com/office/drawing/2014/main" id="{A4972980-2C7E-4AE4-B076-4776352F19EB}"/>
                </a:ext>
              </a:extLst>
            </p:cNvPr>
            <p:cNvGrpSpPr/>
            <p:nvPr/>
          </p:nvGrpSpPr>
          <p:grpSpPr>
            <a:xfrm rot="20786261">
              <a:off x="4519870" y="1474867"/>
              <a:ext cx="2079429" cy="2070204"/>
              <a:chOff x="0" y="0"/>
              <a:chExt cx="2079428" cy="2070203"/>
            </a:xfrm>
          </p:grpSpPr>
          <p:sp>
            <p:nvSpPr>
              <p:cNvPr id="36" name="Shape">
                <a:extLst>
                  <a:ext uri="{FF2B5EF4-FFF2-40B4-BE49-F238E27FC236}">
                    <a16:creationId xmlns:a16="http://schemas.microsoft.com/office/drawing/2014/main" id="{36AC29DF-86C0-4ECA-BEFF-08E81798CFD4}"/>
                  </a:ext>
                </a:extLst>
              </p:cNvPr>
              <p:cNvSpPr/>
              <p:nvPr/>
            </p:nvSpPr>
            <p:spPr>
              <a:xfrm>
                <a:off x="0" y="0"/>
                <a:ext cx="2079429" cy="2070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7" y="28"/>
                      <a:pt x="9075" y="55"/>
                    </a:cubicBezTo>
                    <a:lnTo>
                      <a:pt x="7467" y="447"/>
                    </a:lnTo>
                    <a:cubicBezTo>
                      <a:pt x="7311" y="495"/>
                      <a:pt x="7175" y="532"/>
                      <a:pt x="7165" y="537"/>
                    </a:cubicBezTo>
                    <a:cubicBezTo>
                      <a:pt x="7159" y="543"/>
                      <a:pt x="7155" y="679"/>
                      <a:pt x="7155" y="841"/>
                    </a:cubicBezTo>
                    <a:lnTo>
                      <a:pt x="7165" y="1760"/>
                    </a:lnTo>
                    <a:cubicBezTo>
                      <a:pt x="7165" y="1923"/>
                      <a:pt x="7046" y="2120"/>
                      <a:pt x="6900" y="2191"/>
                    </a:cubicBezTo>
                    <a:lnTo>
                      <a:pt x="6150" y="2576"/>
                    </a:lnTo>
                    <a:cubicBezTo>
                      <a:pt x="6004" y="2657"/>
                      <a:pt x="5777" y="2644"/>
                      <a:pt x="5647" y="2546"/>
                    </a:cubicBezTo>
                    <a:lnTo>
                      <a:pt x="4900" y="2009"/>
                    </a:lnTo>
                    <a:cubicBezTo>
                      <a:pt x="4765" y="1912"/>
                      <a:pt x="4651" y="1842"/>
                      <a:pt x="4645" y="1848"/>
                    </a:cubicBezTo>
                    <a:cubicBezTo>
                      <a:pt x="4640" y="1853"/>
                      <a:pt x="4527" y="1942"/>
                      <a:pt x="4397" y="2045"/>
                    </a:cubicBezTo>
                    <a:lnTo>
                      <a:pt x="3160" y="3116"/>
                    </a:lnTo>
                    <a:cubicBezTo>
                      <a:pt x="3042" y="3230"/>
                      <a:pt x="2940" y="3327"/>
                      <a:pt x="2935" y="3333"/>
                    </a:cubicBezTo>
                    <a:cubicBezTo>
                      <a:pt x="2929" y="3338"/>
                      <a:pt x="2991" y="3461"/>
                      <a:pt x="3067" y="3608"/>
                    </a:cubicBezTo>
                    <a:lnTo>
                      <a:pt x="3489" y="4400"/>
                    </a:lnTo>
                    <a:cubicBezTo>
                      <a:pt x="3564" y="4547"/>
                      <a:pt x="3549" y="4769"/>
                      <a:pt x="3447" y="4899"/>
                    </a:cubicBezTo>
                    <a:lnTo>
                      <a:pt x="2909" y="5646"/>
                    </a:lnTo>
                    <a:cubicBezTo>
                      <a:pt x="2817" y="5782"/>
                      <a:pt x="2610" y="5878"/>
                      <a:pt x="2448" y="5856"/>
                    </a:cubicBezTo>
                    <a:lnTo>
                      <a:pt x="1546" y="5740"/>
                    </a:lnTo>
                    <a:cubicBezTo>
                      <a:pt x="1384" y="5718"/>
                      <a:pt x="1252" y="5705"/>
                      <a:pt x="1247" y="5711"/>
                    </a:cubicBezTo>
                    <a:cubicBezTo>
                      <a:pt x="1241" y="5716"/>
                      <a:pt x="1182" y="5847"/>
                      <a:pt x="1111" y="5999"/>
                    </a:cubicBezTo>
                    <a:lnTo>
                      <a:pt x="519" y="7484"/>
                    </a:lnTo>
                    <a:cubicBezTo>
                      <a:pt x="465" y="7641"/>
                      <a:pt x="421" y="7776"/>
                      <a:pt x="416" y="7782"/>
                    </a:cubicBezTo>
                    <a:cubicBezTo>
                      <a:pt x="416" y="7793"/>
                      <a:pt x="522" y="7874"/>
                      <a:pt x="657" y="7966"/>
                    </a:cubicBezTo>
                    <a:lnTo>
                      <a:pt x="1382" y="8455"/>
                    </a:lnTo>
                    <a:cubicBezTo>
                      <a:pt x="1517" y="8547"/>
                      <a:pt x="1601" y="8752"/>
                      <a:pt x="1569" y="8914"/>
                    </a:cubicBezTo>
                    <a:lnTo>
                      <a:pt x="1421" y="9943"/>
                    </a:lnTo>
                    <a:cubicBezTo>
                      <a:pt x="1404" y="10106"/>
                      <a:pt x="1261" y="10290"/>
                      <a:pt x="1105" y="10344"/>
                    </a:cubicBezTo>
                    <a:lnTo>
                      <a:pt x="280" y="10648"/>
                    </a:lnTo>
                    <a:cubicBezTo>
                      <a:pt x="124" y="10703"/>
                      <a:pt x="0" y="10757"/>
                      <a:pt x="0" y="10768"/>
                    </a:cubicBezTo>
                    <a:cubicBezTo>
                      <a:pt x="0" y="10779"/>
                      <a:pt x="5" y="10919"/>
                      <a:pt x="16" y="11082"/>
                    </a:cubicBezTo>
                    <a:lnTo>
                      <a:pt x="168" y="12625"/>
                    </a:lnTo>
                    <a:cubicBezTo>
                      <a:pt x="194" y="12788"/>
                      <a:pt x="210" y="12932"/>
                      <a:pt x="216" y="12943"/>
                    </a:cubicBezTo>
                    <a:cubicBezTo>
                      <a:pt x="216" y="12953"/>
                      <a:pt x="351" y="12975"/>
                      <a:pt x="519" y="12991"/>
                    </a:cubicBezTo>
                    <a:lnTo>
                      <a:pt x="1353" y="13082"/>
                    </a:lnTo>
                    <a:cubicBezTo>
                      <a:pt x="1515" y="13098"/>
                      <a:pt x="1688" y="13245"/>
                      <a:pt x="1736" y="13402"/>
                    </a:cubicBezTo>
                    <a:lnTo>
                      <a:pt x="2120" y="14502"/>
                    </a:lnTo>
                    <a:cubicBezTo>
                      <a:pt x="2179" y="14654"/>
                      <a:pt x="2143" y="14881"/>
                      <a:pt x="2030" y="15000"/>
                    </a:cubicBezTo>
                    <a:lnTo>
                      <a:pt x="1456" y="15625"/>
                    </a:lnTo>
                    <a:cubicBezTo>
                      <a:pt x="1348" y="15744"/>
                      <a:pt x="1257" y="15849"/>
                      <a:pt x="1263" y="15855"/>
                    </a:cubicBezTo>
                    <a:cubicBezTo>
                      <a:pt x="1268" y="15860"/>
                      <a:pt x="1338" y="15985"/>
                      <a:pt x="1424" y="16126"/>
                    </a:cubicBezTo>
                    <a:lnTo>
                      <a:pt x="2255" y="17382"/>
                    </a:lnTo>
                    <a:cubicBezTo>
                      <a:pt x="2352" y="17512"/>
                      <a:pt x="2440" y="17623"/>
                      <a:pt x="2445" y="17634"/>
                    </a:cubicBezTo>
                    <a:cubicBezTo>
                      <a:pt x="2450" y="17640"/>
                      <a:pt x="2578" y="17597"/>
                      <a:pt x="2729" y="17537"/>
                    </a:cubicBezTo>
                    <a:lnTo>
                      <a:pt x="3489" y="17233"/>
                    </a:lnTo>
                    <a:cubicBezTo>
                      <a:pt x="3640" y="17173"/>
                      <a:pt x="3862" y="17217"/>
                      <a:pt x="3975" y="17336"/>
                    </a:cubicBezTo>
                    <a:lnTo>
                      <a:pt x="4906" y="18194"/>
                    </a:lnTo>
                    <a:cubicBezTo>
                      <a:pt x="5030" y="18297"/>
                      <a:pt x="5099" y="18510"/>
                      <a:pt x="5061" y="18673"/>
                    </a:cubicBezTo>
                    <a:lnTo>
                      <a:pt x="4852" y="19475"/>
                    </a:lnTo>
                    <a:cubicBezTo>
                      <a:pt x="4808" y="19632"/>
                      <a:pt x="4778" y="19771"/>
                      <a:pt x="4784" y="19776"/>
                    </a:cubicBezTo>
                    <a:cubicBezTo>
                      <a:pt x="4789" y="19782"/>
                      <a:pt x="4914" y="19851"/>
                      <a:pt x="5054" y="19938"/>
                    </a:cubicBezTo>
                    <a:lnTo>
                      <a:pt x="6346" y="20630"/>
                    </a:lnTo>
                    <a:cubicBezTo>
                      <a:pt x="6492" y="20701"/>
                      <a:pt x="6619" y="20761"/>
                      <a:pt x="6630" y="20766"/>
                    </a:cubicBezTo>
                    <a:cubicBezTo>
                      <a:pt x="6635" y="20772"/>
                      <a:pt x="6735" y="20668"/>
                      <a:pt x="6842" y="20543"/>
                    </a:cubicBezTo>
                    <a:lnTo>
                      <a:pt x="7371" y="19931"/>
                    </a:lnTo>
                    <a:cubicBezTo>
                      <a:pt x="7479" y="19807"/>
                      <a:pt x="7694" y="19744"/>
                      <a:pt x="7851" y="19792"/>
                    </a:cubicBezTo>
                    <a:lnTo>
                      <a:pt x="9136" y="20116"/>
                    </a:lnTo>
                    <a:cubicBezTo>
                      <a:pt x="9298" y="20148"/>
                      <a:pt x="9459" y="20306"/>
                      <a:pt x="9497" y="20469"/>
                    </a:cubicBezTo>
                    <a:lnTo>
                      <a:pt x="9681" y="21261"/>
                    </a:lnTo>
                    <a:cubicBezTo>
                      <a:pt x="9718" y="21424"/>
                      <a:pt x="9756" y="21553"/>
                      <a:pt x="9761" y="21553"/>
                    </a:cubicBezTo>
                    <a:cubicBezTo>
                      <a:pt x="9766" y="21553"/>
                      <a:pt x="9912" y="21561"/>
                      <a:pt x="10074" y="21572"/>
                    </a:cubicBezTo>
                    <a:lnTo>
                      <a:pt x="10499" y="21595"/>
                    </a:lnTo>
                    <a:cubicBezTo>
                      <a:pt x="10661" y="21600"/>
                      <a:pt x="10931" y="21600"/>
                      <a:pt x="11098" y="21595"/>
                    </a:cubicBezTo>
                    <a:lnTo>
                      <a:pt x="11523" y="21572"/>
                    </a:lnTo>
                    <a:cubicBezTo>
                      <a:pt x="11685" y="21561"/>
                      <a:pt x="11828" y="21553"/>
                      <a:pt x="11839" y="21553"/>
                    </a:cubicBezTo>
                    <a:cubicBezTo>
                      <a:pt x="11850" y="21553"/>
                      <a:pt x="11882" y="21418"/>
                      <a:pt x="11919" y="21261"/>
                    </a:cubicBezTo>
                    <a:lnTo>
                      <a:pt x="12103" y="20469"/>
                    </a:lnTo>
                    <a:cubicBezTo>
                      <a:pt x="12141" y="20306"/>
                      <a:pt x="12302" y="20148"/>
                      <a:pt x="12464" y="20116"/>
                    </a:cubicBezTo>
                    <a:lnTo>
                      <a:pt x="13749" y="19792"/>
                    </a:lnTo>
                    <a:cubicBezTo>
                      <a:pt x="13906" y="19744"/>
                      <a:pt x="14118" y="19807"/>
                      <a:pt x="14226" y="19931"/>
                    </a:cubicBezTo>
                    <a:lnTo>
                      <a:pt x="14758" y="20543"/>
                    </a:lnTo>
                    <a:cubicBezTo>
                      <a:pt x="14865" y="20668"/>
                      <a:pt x="14956" y="20766"/>
                      <a:pt x="14967" y="20766"/>
                    </a:cubicBezTo>
                    <a:cubicBezTo>
                      <a:pt x="14972" y="20761"/>
                      <a:pt x="15103" y="20701"/>
                      <a:pt x="15254" y="20630"/>
                    </a:cubicBezTo>
                    <a:lnTo>
                      <a:pt x="16542" y="19938"/>
                    </a:lnTo>
                    <a:cubicBezTo>
                      <a:pt x="16683" y="19851"/>
                      <a:pt x="16802" y="19782"/>
                      <a:pt x="16813" y="19776"/>
                    </a:cubicBezTo>
                    <a:cubicBezTo>
                      <a:pt x="16818" y="19771"/>
                      <a:pt x="16792" y="19632"/>
                      <a:pt x="16748" y="19475"/>
                    </a:cubicBezTo>
                    <a:lnTo>
                      <a:pt x="16536" y="18673"/>
                    </a:lnTo>
                    <a:cubicBezTo>
                      <a:pt x="16493" y="18516"/>
                      <a:pt x="16564" y="18302"/>
                      <a:pt x="16694" y="18194"/>
                    </a:cubicBezTo>
                    <a:lnTo>
                      <a:pt x="17621" y="17336"/>
                    </a:lnTo>
                    <a:cubicBezTo>
                      <a:pt x="17735" y="17217"/>
                      <a:pt x="17957" y="17173"/>
                      <a:pt x="18108" y="17233"/>
                    </a:cubicBezTo>
                    <a:lnTo>
                      <a:pt x="18868" y="17537"/>
                    </a:lnTo>
                    <a:cubicBezTo>
                      <a:pt x="19019" y="17597"/>
                      <a:pt x="19149" y="17640"/>
                      <a:pt x="19155" y="17634"/>
                    </a:cubicBezTo>
                    <a:cubicBezTo>
                      <a:pt x="19160" y="17629"/>
                      <a:pt x="19245" y="17517"/>
                      <a:pt x="19342" y="17382"/>
                    </a:cubicBezTo>
                    <a:lnTo>
                      <a:pt x="20173" y="16126"/>
                    </a:lnTo>
                    <a:cubicBezTo>
                      <a:pt x="20259" y="15985"/>
                      <a:pt x="20332" y="15860"/>
                      <a:pt x="20337" y="15855"/>
                    </a:cubicBezTo>
                    <a:cubicBezTo>
                      <a:pt x="20343" y="15849"/>
                      <a:pt x="20254" y="15744"/>
                      <a:pt x="20141" y="15625"/>
                    </a:cubicBezTo>
                    <a:lnTo>
                      <a:pt x="19567" y="14987"/>
                    </a:lnTo>
                    <a:cubicBezTo>
                      <a:pt x="19459" y="14868"/>
                      <a:pt x="19418" y="14644"/>
                      <a:pt x="19477" y="14492"/>
                    </a:cubicBezTo>
                    <a:lnTo>
                      <a:pt x="19860" y="13389"/>
                    </a:lnTo>
                    <a:cubicBezTo>
                      <a:pt x="19909" y="13232"/>
                      <a:pt x="20082" y="13088"/>
                      <a:pt x="20244" y="13072"/>
                    </a:cubicBezTo>
                    <a:lnTo>
                      <a:pt x="21078" y="12978"/>
                    </a:lnTo>
                    <a:cubicBezTo>
                      <a:pt x="21240" y="12962"/>
                      <a:pt x="21379" y="12940"/>
                      <a:pt x="21384" y="12930"/>
                    </a:cubicBezTo>
                    <a:cubicBezTo>
                      <a:pt x="21384" y="12919"/>
                      <a:pt x="21402" y="12784"/>
                      <a:pt x="21429" y="12616"/>
                    </a:cubicBezTo>
                    <a:lnTo>
                      <a:pt x="21581" y="11072"/>
                    </a:lnTo>
                    <a:cubicBezTo>
                      <a:pt x="21591" y="10910"/>
                      <a:pt x="21600" y="10769"/>
                      <a:pt x="21600" y="10758"/>
                    </a:cubicBezTo>
                    <a:cubicBezTo>
                      <a:pt x="21584" y="10758"/>
                      <a:pt x="21457" y="10703"/>
                      <a:pt x="21300" y="10648"/>
                    </a:cubicBezTo>
                    <a:lnTo>
                      <a:pt x="20476" y="10344"/>
                    </a:lnTo>
                    <a:cubicBezTo>
                      <a:pt x="20319" y="10290"/>
                      <a:pt x="20179" y="10106"/>
                      <a:pt x="20163" y="9943"/>
                    </a:cubicBezTo>
                    <a:lnTo>
                      <a:pt x="20012" y="8914"/>
                    </a:lnTo>
                    <a:cubicBezTo>
                      <a:pt x="19979" y="8752"/>
                      <a:pt x="20067" y="8547"/>
                      <a:pt x="20202" y="8455"/>
                    </a:cubicBezTo>
                    <a:lnTo>
                      <a:pt x="20923" y="7966"/>
                    </a:lnTo>
                    <a:cubicBezTo>
                      <a:pt x="21058" y="7874"/>
                      <a:pt x="21174" y="7793"/>
                      <a:pt x="21168" y="7782"/>
                    </a:cubicBezTo>
                    <a:cubicBezTo>
                      <a:pt x="21168" y="7771"/>
                      <a:pt x="21119" y="7641"/>
                      <a:pt x="21065" y="7484"/>
                    </a:cubicBezTo>
                    <a:lnTo>
                      <a:pt x="20469" y="5999"/>
                    </a:lnTo>
                    <a:cubicBezTo>
                      <a:pt x="20399" y="5847"/>
                      <a:pt x="20343" y="5722"/>
                      <a:pt x="20337" y="5711"/>
                    </a:cubicBezTo>
                    <a:cubicBezTo>
                      <a:pt x="20332" y="5700"/>
                      <a:pt x="20196" y="5718"/>
                      <a:pt x="20034" y="5740"/>
                    </a:cubicBezTo>
                    <a:lnTo>
                      <a:pt x="19132" y="5856"/>
                    </a:lnTo>
                    <a:cubicBezTo>
                      <a:pt x="18970" y="5878"/>
                      <a:pt x="18761" y="5787"/>
                      <a:pt x="18675" y="5646"/>
                    </a:cubicBezTo>
                    <a:lnTo>
                      <a:pt x="18134" y="4899"/>
                    </a:lnTo>
                    <a:cubicBezTo>
                      <a:pt x="18031" y="4769"/>
                      <a:pt x="18016" y="4547"/>
                      <a:pt x="18092" y="4400"/>
                    </a:cubicBezTo>
                    <a:lnTo>
                      <a:pt x="18517" y="3608"/>
                    </a:lnTo>
                    <a:cubicBezTo>
                      <a:pt x="18593" y="3461"/>
                      <a:pt x="18651" y="3338"/>
                      <a:pt x="18646" y="3333"/>
                    </a:cubicBezTo>
                    <a:cubicBezTo>
                      <a:pt x="18641" y="3327"/>
                      <a:pt x="18539" y="3230"/>
                      <a:pt x="18420" y="3116"/>
                    </a:cubicBezTo>
                    <a:lnTo>
                      <a:pt x="17183" y="2045"/>
                    </a:lnTo>
                    <a:cubicBezTo>
                      <a:pt x="17054" y="1942"/>
                      <a:pt x="16941" y="1853"/>
                      <a:pt x="16935" y="1848"/>
                    </a:cubicBezTo>
                    <a:cubicBezTo>
                      <a:pt x="16930" y="1842"/>
                      <a:pt x="16810" y="1917"/>
                      <a:pt x="16681" y="2009"/>
                    </a:cubicBezTo>
                    <a:lnTo>
                      <a:pt x="15933" y="2546"/>
                    </a:lnTo>
                    <a:cubicBezTo>
                      <a:pt x="15799" y="2644"/>
                      <a:pt x="15571" y="2657"/>
                      <a:pt x="15431" y="2576"/>
                    </a:cubicBezTo>
                    <a:lnTo>
                      <a:pt x="14680" y="2191"/>
                    </a:lnTo>
                    <a:cubicBezTo>
                      <a:pt x="14529" y="2120"/>
                      <a:pt x="14411" y="1928"/>
                      <a:pt x="14416" y="1760"/>
                    </a:cubicBezTo>
                    <a:lnTo>
                      <a:pt x="14429" y="841"/>
                    </a:lnTo>
                    <a:cubicBezTo>
                      <a:pt x="14429" y="679"/>
                      <a:pt x="14427" y="537"/>
                      <a:pt x="14416" y="537"/>
                    </a:cubicBezTo>
                    <a:cubicBezTo>
                      <a:pt x="14411" y="532"/>
                      <a:pt x="14270" y="495"/>
                      <a:pt x="14113" y="447"/>
                    </a:cubicBezTo>
                    <a:lnTo>
                      <a:pt x="12506" y="55"/>
                    </a:lnTo>
                    <a:cubicBezTo>
                      <a:pt x="12344" y="22"/>
                      <a:pt x="12205" y="0"/>
                      <a:pt x="12200" y="0"/>
                    </a:cubicBezTo>
                    <a:cubicBezTo>
                      <a:pt x="12189" y="0"/>
                      <a:pt x="12124" y="119"/>
                      <a:pt x="12048" y="265"/>
                    </a:cubicBezTo>
                    <a:lnTo>
                      <a:pt x="11626" y="1097"/>
                    </a:lnTo>
                    <a:cubicBezTo>
                      <a:pt x="11551" y="1243"/>
                      <a:pt x="11356" y="1355"/>
                      <a:pt x="11195" y="1349"/>
                    </a:cubicBezTo>
                    <a:lnTo>
                      <a:pt x="10386" y="1349"/>
                    </a:lnTo>
                    <a:cubicBezTo>
                      <a:pt x="10224" y="1355"/>
                      <a:pt x="10025" y="1243"/>
                      <a:pt x="9954" y="1097"/>
                    </a:cubicBezTo>
                    <a:lnTo>
                      <a:pt x="9532" y="265"/>
                    </a:lnTo>
                    <a:cubicBezTo>
                      <a:pt x="9457" y="119"/>
                      <a:pt x="9395" y="0"/>
                      <a:pt x="9384" y="0"/>
                    </a:cubicBezTo>
                    <a:close/>
                    <a:moveTo>
                      <a:pt x="10795" y="3766"/>
                    </a:moveTo>
                    <a:cubicBezTo>
                      <a:pt x="14676" y="3766"/>
                      <a:pt x="17812" y="6922"/>
                      <a:pt x="17812" y="10820"/>
                    </a:cubicBezTo>
                    <a:cubicBezTo>
                      <a:pt x="17812" y="14718"/>
                      <a:pt x="14676" y="17864"/>
                      <a:pt x="10795" y="17864"/>
                    </a:cubicBezTo>
                    <a:cubicBezTo>
                      <a:pt x="6914" y="17864"/>
                      <a:pt x="3772" y="14706"/>
                      <a:pt x="3772" y="10820"/>
                    </a:cubicBezTo>
                    <a:cubicBezTo>
                      <a:pt x="3772" y="6922"/>
                      <a:pt x="6914" y="3766"/>
                      <a:pt x="10795" y="3766"/>
                    </a:cubicBezTo>
                    <a:close/>
                  </a:path>
                </a:pathLst>
              </a:custGeom>
              <a:gradFill flip="none" rotWithShape="1">
                <a:gsLst>
                  <a:gs pos="22846">
                    <a:srgbClr val="FFFFFF"/>
                  </a:gs>
                  <a:gs pos="63322">
                    <a:srgbClr val="E6EAEB"/>
                  </a:gs>
                  <a:gs pos="99960">
                    <a:srgbClr val="CDD5D8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>
                <a:outerShdw blurRad="812800" dist="416510" dir="3467664" rotWithShape="0">
                  <a:srgbClr val="000000">
                    <a:alpha val="60762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1F34A3AF-024C-4B5D-9DC9-B0D33D459B4D}"/>
                  </a:ext>
                </a:extLst>
              </p:cNvPr>
              <p:cNvSpPr/>
              <p:nvPr/>
            </p:nvSpPr>
            <p:spPr>
              <a:xfrm>
                <a:off x="460194" y="457985"/>
                <a:ext cx="1157463" cy="115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0"/>
                    </a:moveTo>
                    <a:cubicBezTo>
                      <a:pt x="4833" y="0"/>
                      <a:pt x="0" y="4833"/>
                      <a:pt x="0" y="10805"/>
                    </a:cubicBezTo>
                    <a:cubicBezTo>
                      <a:pt x="0" y="16759"/>
                      <a:pt x="4833" y="21600"/>
                      <a:pt x="10805" y="21600"/>
                    </a:cubicBezTo>
                    <a:cubicBezTo>
                      <a:pt x="16777" y="21600"/>
                      <a:pt x="21600" y="16777"/>
                      <a:pt x="21600" y="10805"/>
                    </a:cubicBezTo>
                    <a:cubicBezTo>
                      <a:pt x="21600" y="4833"/>
                      <a:pt x="16777" y="0"/>
                      <a:pt x="108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9E0E2"/>
                  </a:gs>
                  <a:gs pos="36657">
                    <a:srgbClr val="ECEFF0"/>
                  </a:gs>
                  <a:gs pos="77153">
                    <a:srgbClr val="FFFFFF"/>
                  </a:gs>
                </a:gsLst>
                <a:lin ang="2089255" scaled="0"/>
              </a:gra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26" name="Picture 2" descr="https://o.remove.bg/downloads/b3b5d2f9-5ca5-4e91-b5f4-076b076a737b/image-removebg-preview.png">
              <a:extLst>
                <a:ext uri="{FF2B5EF4-FFF2-40B4-BE49-F238E27FC236}">
                  <a16:creationId xmlns:a16="http://schemas.microsoft.com/office/drawing/2014/main" id="{332EB9DF-7FBB-46D3-8625-2B94CB9A5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910" y="2143410"/>
              <a:ext cx="798574" cy="733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6A386ED-E7B6-4104-AA54-7C3822F39BAE}"/>
              </a:ext>
            </a:extLst>
          </p:cNvPr>
          <p:cNvSpPr txBox="1"/>
          <p:nvPr/>
        </p:nvSpPr>
        <p:spPr>
          <a:xfrm>
            <a:off x="852766" y="1685370"/>
            <a:ext cx="3547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Integrated Vending &amp; Dispenser setup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2651FD-2C3A-406F-B9A9-83604C648DC6}"/>
              </a:ext>
            </a:extLst>
          </p:cNvPr>
          <p:cNvGrpSpPr/>
          <p:nvPr/>
        </p:nvGrpSpPr>
        <p:grpSpPr>
          <a:xfrm>
            <a:off x="6612773" y="2312836"/>
            <a:ext cx="1469897" cy="1536945"/>
            <a:chOff x="6612773" y="2312836"/>
            <a:chExt cx="1469897" cy="1536945"/>
          </a:xfrm>
        </p:grpSpPr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246D7203-80CD-4B31-8660-D40845FDC6A3}"/>
                </a:ext>
              </a:extLst>
            </p:cNvPr>
            <p:cNvGrpSpPr/>
            <p:nvPr/>
          </p:nvGrpSpPr>
          <p:grpSpPr>
            <a:xfrm rot="20786261">
              <a:off x="6612773" y="2312836"/>
              <a:ext cx="1469897" cy="1536945"/>
              <a:chOff x="0" y="0"/>
              <a:chExt cx="2079428" cy="2070203"/>
            </a:xfrm>
          </p:grpSpPr>
          <p:sp>
            <p:nvSpPr>
              <p:cNvPr id="50" name="Shape">
                <a:extLst>
                  <a:ext uri="{FF2B5EF4-FFF2-40B4-BE49-F238E27FC236}">
                    <a16:creationId xmlns:a16="http://schemas.microsoft.com/office/drawing/2014/main" id="{AE986C09-4630-42E4-9311-FDC7291A8614}"/>
                  </a:ext>
                </a:extLst>
              </p:cNvPr>
              <p:cNvSpPr/>
              <p:nvPr/>
            </p:nvSpPr>
            <p:spPr>
              <a:xfrm>
                <a:off x="0" y="0"/>
                <a:ext cx="2079429" cy="2070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7" y="28"/>
                      <a:pt x="9075" y="55"/>
                    </a:cubicBezTo>
                    <a:lnTo>
                      <a:pt x="7467" y="447"/>
                    </a:lnTo>
                    <a:cubicBezTo>
                      <a:pt x="7311" y="495"/>
                      <a:pt x="7175" y="532"/>
                      <a:pt x="7165" y="537"/>
                    </a:cubicBezTo>
                    <a:cubicBezTo>
                      <a:pt x="7159" y="543"/>
                      <a:pt x="7155" y="679"/>
                      <a:pt x="7155" y="841"/>
                    </a:cubicBezTo>
                    <a:lnTo>
                      <a:pt x="7165" y="1760"/>
                    </a:lnTo>
                    <a:cubicBezTo>
                      <a:pt x="7165" y="1923"/>
                      <a:pt x="7046" y="2120"/>
                      <a:pt x="6900" y="2191"/>
                    </a:cubicBezTo>
                    <a:lnTo>
                      <a:pt x="6150" y="2576"/>
                    </a:lnTo>
                    <a:cubicBezTo>
                      <a:pt x="6004" y="2657"/>
                      <a:pt x="5777" y="2644"/>
                      <a:pt x="5647" y="2546"/>
                    </a:cubicBezTo>
                    <a:lnTo>
                      <a:pt x="4900" y="2009"/>
                    </a:lnTo>
                    <a:cubicBezTo>
                      <a:pt x="4765" y="1912"/>
                      <a:pt x="4651" y="1842"/>
                      <a:pt x="4645" y="1848"/>
                    </a:cubicBezTo>
                    <a:cubicBezTo>
                      <a:pt x="4640" y="1853"/>
                      <a:pt x="4527" y="1942"/>
                      <a:pt x="4397" y="2045"/>
                    </a:cubicBezTo>
                    <a:lnTo>
                      <a:pt x="3160" y="3116"/>
                    </a:lnTo>
                    <a:cubicBezTo>
                      <a:pt x="3042" y="3230"/>
                      <a:pt x="2940" y="3327"/>
                      <a:pt x="2935" y="3333"/>
                    </a:cubicBezTo>
                    <a:cubicBezTo>
                      <a:pt x="2929" y="3338"/>
                      <a:pt x="2991" y="3461"/>
                      <a:pt x="3067" y="3608"/>
                    </a:cubicBezTo>
                    <a:lnTo>
                      <a:pt x="3489" y="4400"/>
                    </a:lnTo>
                    <a:cubicBezTo>
                      <a:pt x="3564" y="4547"/>
                      <a:pt x="3549" y="4769"/>
                      <a:pt x="3447" y="4899"/>
                    </a:cubicBezTo>
                    <a:lnTo>
                      <a:pt x="2909" y="5646"/>
                    </a:lnTo>
                    <a:cubicBezTo>
                      <a:pt x="2817" y="5782"/>
                      <a:pt x="2610" y="5878"/>
                      <a:pt x="2448" y="5856"/>
                    </a:cubicBezTo>
                    <a:lnTo>
                      <a:pt x="1546" y="5740"/>
                    </a:lnTo>
                    <a:cubicBezTo>
                      <a:pt x="1384" y="5718"/>
                      <a:pt x="1252" y="5705"/>
                      <a:pt x="1247" y="5711"/>
                    </a:cubicBezTo>
                    <a:cubicBezTo>
                      <a:pt x="1241" y="5716"/>
                      <a:pt x="1182" y="5847"/>
                      <a:pt x="1111" y="5999"/>
                    </a:cubicBezTo>
                    <a:lnTo>
                      <a:pt x="519" y="7484"/>
                    </a:lnTo>
                    <a:cubicBezTo>
                      <a:pt x="465" y="7641"/>
                      <a:pt x="421" y="7776"/>
                      <a:pt x="416" y="7782"/>
                    </a:cubicBezTo>
                    <a:cubicBezTo>
                      <a:pt x="416" y="7793"/>
                      <a:pt x="522" y="7874"/>
                      <a:pt x="657" y="7966"/>
                    </a:cubicBezTo>
                    <a:lnTo>
                      <a:pt x="1382" y="8455"/>
                    </a:lnTo>
                    <a:cubicBezTo>
                      <a:pt x="1517" y="8547"/>
                      <a:pt x="1601" y="8752"/>
                      <a:pt x="1569" y="8914"/>
                    </a:cubicBezTo>
                    <a:lnTo>
                      <a:pt x="1421" y="9943"/>
                    </a:lnTo>
                    <a:cubicBezTo>
                      <a:pt x="1404" y="10106"/>
                      <a:pt x="1261" y="10290"/>
                      <a:pt x="1105" y="10344"/>
                    </a:cubicBezTo>
                    <a:lnTo>
                      <a:pt x="280" y="10648"/>
                    </a:lnTo>
                    <a:cubicBezTo>
                      <a:pt x="124" y="10703"/>
                      <a:pt x="0" y="10757"/>
                      <a:pt x="0" y="10768"/>
                    </a:cubicBezTo>
                    <a:cubicBezTo>
                      <a:pt x="0" y="10779"/>
                      <a:pt x="5" y="10919"/>
                      <a:pt x="16" y="11082"/>
                    </a:cubicBezTo>
                    <a:lnTo>
                      <a:pt x="168" y="12625"/>
                    </a:lnTo>
                    <a:cubicBezTo>
                      <a:pt x="194" y="12788"/>
                      <a:pt x="210" y="12932"/>
                      <a:pt x="216" y="12943"/>
                    </a:cubicBezTo>
                    <a:cubicBezTo>
                      <a:pt x="216" y="12953"/>
                      <a:pt x="351" y="12975"/>
                      <a:pt x="519" y="12991"/>
                    </a:cubicBezTo>
                    <a:lnTo>
                      <a:pt x="1353" y="13082"/>
                    </a:lnTo>
                    <a:cubicBezTo>
                      <a:pt x="1515" y="13098"/>
                      <a:pt x="1688" y="13245"/>
                      <a:pt x="1736" y="13402"/>
                    </a:cubicBezTo>
                    <a:lnTo>
                      <a:pt x="2120" y="14502"/>
                    </a:lnTo>
                    <a:cubicBezTo>
                      <a:pt x="2179" y="14654"/>
                      <a:pt x="2143" y="14881"/>
                      <a:pt x="2030" y="15000"/>
                    </a:cubicBezTo>
                    <a:lnTo>
                      <a:pt x="1456" y="15625"/>
                    </a:lnTo>
                    <a:cubicBezTo>
                      <a:pt x="1348" y="15744"/>
                      <a:pt x="1257" y="15849"/>
                      <a:pt x="1263" y="15855"/>
                    </a:cubicBezTo>
                    <a:cubicBezTo>
                      <a:pt x="1268" y="15860"/>
                      <a:pt x="1338" y="15985"/>
                      <a:pt x="1424" y="16126"/>
                    </a:cubicBezTo>
                    <a:lnTo>
                      <a:pt x="2255" y="17382"/>
                    </a:lnTo>
                    <a:cubicBezTo>
                      <a:pt x="2352" y="17512"/>
                      <a:pt x="2440" y="17623"/>
                      <a:pt x="2445" y="17634"/>
                    </a:cubicBezTo>
                    <a:cubicBezTo>
                      <a:pt x="2450" y="17640"/>
                      <a:pt x="2578" y="17597"/>
                      <a:pt x="2729" y="17537"/>
                    </a:cubicBezTo>
                    <a:lnTo>
                      <a:pt x="3489" y="17233"/>
                    </a:lnTo>
                    <a:cubicBezTo>
                      <a:pt x="3640" y="17173"/>
                      <a:pt x="3862" y="17217"/>
                      <a:pt x="3975" y="17336"/>
                    </a:cubicBezTo>
                    <a:lnTo>
                      <a:pt x="4906" y="18194"/>
                    </a:lnTo>
                    <a:cubicBezTo>
                      <a:pt x="5030" y="18297"/>
                      <a:pt x="5099" y="18510"/>
                      <a:pt x="5061" y="18673"/>
                    </a:cubicBezTo>
                    <a:lnTo>
                      <a:pt x="4852" y="19475"/>
                    </a:lnTo>
                    <a:cubicBezTo>
                      <a:pt x="4808" y="19632"/>
                      <a:pt x="4778" y="19771"/>
                      <a:pt x="4784" y="19776"/>
                    </a:cubicBezTo>
                    <a:cubicBezTo>
                      <a:pt x="4789" y="19782"/>
                      <a:pt x="4914" y="19851"/>
                      <a:pt x="5054" y="19938"/>
                    </a:cubicBezTo>
                    <a:lnTo>
                      <a:pt x="6346" y="20630"/>
                    </a:lnTo>
                    <a:cubicBezTo>
                      <a:pt x="6492" y="20701"/>
                      <a:pt x="6619" y="20761"/>
                      <a:pt x="6630" y="20766"/>
                    </a:cubicBezTo>
                    <a:cubicBezTo>
                      <a:pt x="6635" y="20772"/>
                      <a:pt x="6735" y="20668"/>
                      <a:pt x="6842" y="20543"/>
                    </a:cubicBezTo>
                    <a:lnTo>
                      <a:pt x="7371" y="19931"/>
                    </a:lnTo>
                    <a:cubicBezTo>
                      <a:pt x="7479" y="19807"/>
                      <a:pt x="7694" y="19744"/>
                      <a:pt x="7851" y="19792"/>
                    </a:cubicBezTo>
                    <a:lnTo>
                      <a:pt x="9136" y="20116"/>
                    </a:lnTo>
                    <a:cubicBezTo>
                      <a:pt x="9298" y="20148"/>
                      <a:pt x="9459" y="20306"/>
                      <a:pt x="9497" y="20469"/>
                    </a:cubicBezTo>
                    <a:lnTo>
                      <a:pt x="9681" y="21261"/>
                    </a:lnTo>
                    <a:cubicBezTo>
                      <a:pt x="9718" y="21424"/>
                      <a:pt x="9756" y="21553"/>
                      <a:pt x="9761" y="21553"/>
                    </a:cubicBezTo>
                    <a:cubicBezTo>
                      <a:pt x="9766" y="21553"/>
                      <a:pt x="9912" y="21561"/>
                      <a:pt x="10074" y="21572"/>
                    </a:cubicBezTo>
                    <a:lnTo>
                      <a:pt x="10499" y="21595"/>
                    </a:lnTo>
                    <a:cubicBezTo>
                      <a:pt x="10661" y="21600"/>
                      <a:pt x="10931" y="21600"/>
                      <a:pt x="11098" y="21595"/>
                    </a:cubicBezTo>
                    <a:lnTo>
                      <a:pt x="11523" y="21572"/>
                    </a:lnTo>
                    <a:cubicBezTo>
                      <a:pt x="11685" y="21561"/>
                      <a:pt x="11828" y="21553"/>
                      <a:pt x="11839" y="21553"/>
                    </a:cubicBezTo>
                    <a:cubicBezTo>
                      <a:pt x="11850" y="21553"/>
                      <a:pt x="11882" y="21418"/>
                      <a:pt x="11919" y="21261"/>
                    </a:cubicBezTo>
                    <a:lnTo>
                      <a:pt x="12103" y="20469"/>
                    </a:lnTo>
                    <a:cubicBezTo>
                      <a:pt x="12141" y="20306"/>
                      <a:pt x="12302" y="20148"/>
                      <a:pt x="12464" y="20116"/>
                    </a:cubicBezTo>
                    <a:lnTo>
                      <a:pt x="13749" y="19792"/>
                    </a:lnTo>
                    <a:cubicBezTo>
                      <a:pt x="13906" y="19744"/>
                      <a:pt x="14118" y="19807"/>
                      <a:pt x="14226" y="19931"/>
                    </a:cubicBezTo>
                    <a:lnTo>
                      <a:pt x="14758" y="20543"/>
                    </a:lnTo>
                    <a:cubicBezTo>
                      <a:pt x="14865" y="20668"/>
                      <a:pt x="14956" y="20766"/>
                      <a:pt x="14967" y="20766"/>
                    </a:cubicBezTo>
                    <a:cubicBezTo>
                      <a:pt x="14972" y="20761"/>
                      <a:pt x="15103" y="20701"/>
                      <a:pt x="15254" y="20630"/>
                    </a:cubicBezTo>
                    <a:lnTo>
                      <a:pt x="16542" y="19938"/>
                    </a:lnTo>
                    <a:cubicBezTo>
                      <a:pt x="16683" y="19851"/>
                      <a:pt x="16802" y="19782"/>
                      <a:pt x="16813" y="19776"/>
                    </a:cubicBezTo>
                    <a:cubicBezTo>
                      <a:pt x="16818" y="19771"/>
                      <a:pt x="16792" y="19632"/>
                      <a:pt x="16748" y="19475"/>
                    </a:cubicBezTo>
                    <a:lnTo>
                      <a:pt x="16536" y="18673"/>
                    </a:lnTo>
                    <a:cubicBezTo>
                      <a:pt x="16493" y="18516"/>
                      <a:pt x="16564" y="18302"/>
                      <a:pt x="16694" y="18194"/>
                    </a:cubicBezTo>
                    <a:lnTo>
                      <a:pt x="17621" y="17336"/>
                    </a:lnTo>
                    <a:cubicBezTo>
                      <a:pt x="17735" y="17217"/>
                      <a:pt x="17957" y="17173"/>
                      <a:pt x="18108" y="17233"/>
                    </a:cubicBezTo>
                    <a:lnTo>
                      <a:pt x="18868" y="17537"/>
                    </a:lnTo>
                    <a:cubicBezTo>
                      <a:pt x="19019" y="17597"/>
                      <a:pt x="19149" y="17640"/>
                      <a:pt x="19155" y="17634"/>
                    </a:cubicBezTo>
                    <a:cubicBezTo>
                      <a:pt x="19160" y="17629"/>
                      <a:pt x="19245" y="17517"/>
                      <a:pt x="19342" y="17382"/>
                    </a:cubicBezTo>
                    <a:lnTo>
                      <a:pt x="20173" y="16126"/>
                    </a:lnTo>
                    <a:cubicBezTo>
                      <a:pt x="20259" y="15985"/>
                      <a:pt x="20332" y="15860"/>
                      <a:pt x="20337" y="15855"/>
                    </a:cubicBezTo>
                    <a:cubicBezTo>
                      <a:pt x="20343" y="15849"/>
                      <a:pt x="20254" y="15744"/>
                      <a:pt x="20141" y="15625"/>
                    </a:cubicBezTo>
                    <a:lnTo>
                      <a:pt x="19567" y="14987"/>
                    </a:lnTo>
                    <a:cubicBezTo>
                      <a:pt x="19459" y="14868"/>
                      <a:pt x="19418" y="14644"/>
                      <a:pt x="19477" y="14492"/>
                    </a:cubicBezTo>
                    <a:lnTo>
                      <a:pt x="19860" y="13389"/>
                    </a:lnTo>
                    <a:cubicBezTo>
                      <a:pt x="19909" y="13232"/>
                      <a:pt x="20082" y="13088"/>
                      <a:pt x="20244" y="13072"/>
                    </a:cubicBezTo>
                    <a:lnTo>
                      <a:pt x="21078" y="12978"/>
                    </a:lnTo>
                    <a:cubicBezTo>
                      <a:pt x="21240" y="12962"/>
                      <a:pt x="21379" y="12940"/>
                      <a:pt x="21384" y="12930"/>
                    </a:cubicBezTo>
                    <a:cubicBezTo>
                      <a:pt x="21384" y="12919"/>
                      <a:pt x="21402" y="12784"/>
                      <a:pt x="21429" y="12616"/>
                    </a:cubicBezTo>
                    <a:lnTo>
                      <a:pt x="21581" y="11072"/>
                    </a:lnTo>
                    <a:cubicBezTo>
                      <a:pt x="21591" y="10910"/>
                      <a:pt x="21600" y="10769"/>
                      <a:pt x="21600" y="10758"/>
                    </a:cubicBezTo>
                    <a:cubicBezTo>
                      <a:pt x="21584" y="10758"/>
                      <a:pt x="21457" y="10703"/>
                      <a:pt x="21300" y="10648"/>
                    </a:cubicBezTo>
                    <a:lnTo>
                      <a:pt x="20476" y="10344"/>
                    </a:lnTo>
                    <a:cubicBezTo>
                      <a:pt x="20319" y="10290"/>
                      <a:pt x="20179" y="10106"/>
                      <a:pt x="20163" y="9943"/>
                    </a:cubicBezTo>
                    <a:lnTo>
                      <a:pt x="20012" y="8914"/>
                    </a:lnTo>
                    <a:cubicBezTo>
                      <a:pt x="19979" y="8752"/>
                      <a:pt x="20067" y="8547"/>
                      <a:pt x="20202" y="8455"/>
                    </a:cubicBezTo>
                    <a:lnTo>
                      <a:pt x="20923" y="7966"/>
                    </a:lnTo>
                    <a:cubicBezTo>
                      <a:pt x="21058" y="7874"/>
                      <a:pt x="21174" y="7793"/>
                      <a:pt x="21168" y="7782"/>
                    </a:cubicBezTo>
                    <a:cubicBezTo>
                      <a:pt x="21168" y="7771"/>
                      <a:pt x="21119" y="7641"/>
                      <a:pt x="21065" y="7484"/>
                    </a:cubicBezTo>
                    <a:lnTo>
                      <a:pt x="20469" y="5999"/>
                    </a:lnTo>
                    <a:cubicBezTo>
                      <a:pt x="20399" y="5847"/>
                      <a:pt x="20343" y="5722"/>
                      <a:pt x="20337" y="5711"/>
                    </a:cubicBezTo>
                    <a:cubicBezTo>
                      <a:pt x="20332" y="5700"/>
                      <a:pt x="20196" y="5718"/>
                      <a:pt x="20034" y="5740"/>
                    </a:cubicBezTo>
                    <a:lnTo>
                      <a:pt x="19132" y="5856"/>
                    </a:lnTo>
                    <a:cubicBezTo>
                      <a:pt x="18970" y="5878"/>
                      <a:pt x="18761" y="5787"/>
                      <a:pt x="18675" y="5646"/>
                    </a:cubicBezTo>
                    <a:lnTo>
                      <a:pt x="18134" y="4899"/>
                    </a:lnTo>
                    <a:cubicBezTo>
                      <a:pt x="18031" y="4769"/>
                      <a:pt x="18016" y="4547"/>
                      <a:pt x="18092" y="4400"/>
                    </a:cubicBezTo>
                    <a:lnTo>
                      <a:pt x="18517" y="3608"/>
                    </a:lnTo>
                    <a:cubicBezTo>
                      <a:pt x="18593" y="3461"/>
                      <a:pt x="18651" y="3338"/>
                      <a:pt x="18646" y="3333"/>
                    </a:cubicBezTo>
                    <a:cubicBezTo>
                      <a:pt x="18641" y="3327"/>
                      <a:pt x="18539" y="3230"/>
                      <a:pt x="18420" y="3116"/>
                    </a:cubicBezTo>
                    <a:lnTo>
                      <a:pt x="17183" y="2045"/>
                    </a:lnTo>
                    <a:cubicBezTo>
                      <a:pt x="17054" y="1942"/>
                      <a:pt x="16941" y="1853"/>
                      <a:pt x="16935" y="1848"/>
                    </a:cubicBezTo>
                    <a:cubicBezTo>
                      <a:pt x="16930" y="1842"/>
                      <a:pt x="16810" y="1917"/>
                      <a:pt x="16681" y="2009"/>
                    </a:cubicBezTo>
                    <a:lnTo>
                      <a:pt x="15933" y="2546"/>
                    </a:lnTo>
                    <a:cubicBezTo>
                      <a:pt x="15799" y="2644"/>
                      <a:pt x="15571" y="2657"/>
                      <a:pt x="15431" y="2576"/>
                    </a:cubicBezTo>
                    <a:lnTo>
                      <a:pt x="14680" y="2191"/>
                    </a:lnTo>
                    <a:cubicBezTo>
                      <a:pt x="14529" y="2120"/>
                      <a:pt x="14411" y="1928"/>
                      <a:pt x="14416" y="1760"/>
                    </a:cubicBezTo>
                    <a:lnTo>
                      <a:pt x="14429" y="841"/>
                    </a:lnTo>
                    <a:cubicBezTo>
                      <a:pt x="14429" y="679"/>
                      <a:pt x="14427" y="537"/>
                      <a:pt x="14416" y="537"/>
                    </a:cubicBezTo>
                    <a:cubicBezTo>
                      <a:pt x="14411" y="532"/>
                      <a:pt x="14270" y="495"/>
                      <a:pt x="14113" y="447"/>
                    </a:cubicBezTo>
                    <a:lnTo>
                      <a:pt x="12506" y="55"/>
                    </a:lnTo>
                    <a:cubicBezTo>
                      <a:pt x="12344" y="22"/>
                      <a:pt x="12205" y="0"/>
                      <a:pt x="12200" y="0"/>
                    </a:cubicBezTo>
                    <a:cubicBezTo>
                      <a:pt x="12189" y="0"/>
                      <a:pt x="12124" y="119"/>
                      <a:pt x="12048" y="265"/>
                    </a:cubicBezTo>
                    <a:lnTo>
                      <a:pt x="11626" y="1097"/>
                    </a:lnTo>
                    <a:cubicBezTo>
                      <a:pt x="11551" y="1243"/>
                      <a:pt x="11356" y="1355"/>
                      <a:pt x="11195" y="1349"/>
                    </a:cubicBezTo>
                    <a:lnTo>
                      <a:pt x="10386" y="1349"/>
                    </a:lnTo>
                    <a:cubicBezTo>
                      <a:pt x="10224" y="1355"/>
                      <a:pt x="10025" y="1243"/>
                      <a:pt x="9954" y="1097"/>
                    </a:cubicBezTo>
                    <a:lnTo>
                      <a:pt x="9532" y="265"/>
                    </a:lnTo>
                    <a:cubicBezTo>
                      <a:pt x="9457" y="119"/>
                      <a:pt x="9395" y="0"/>
                      <a:pt x="9384" y="0"/>
                    </a:cubicBezTo>
                    <a:close/>
                    <a:moveTo>
                      <a:pt x="10795" y="3766"/>
                    </a:moveTo>
                    <a:cubicBezTo>
                      <a:pt x="14676" y="3766"/>
                      <a:pt x="17812" y="6922"/>
                      <a:pt x="17812" y="10820"/>
                    </a:cubicBezTo>
                    <a:cubicBezTo>
                      <a:pt x="17812" y="14718"/>
                      <a:pt x="14676" y="17864"/>
                      <a:pt x="10795" y="17864"/>
                    </a:cubicBezTo>
                    <a:cubicBezTo>
                      <a:pt x="6914" y="17864"/>
                      <a:pt x="3772" y="14706"/>
                      <a:pt x="3772" y="10820"/>
                    </a:cubicBezTo>
                    <a:cubicBezTo>
                      <a:pt x="3772" y="6922"/>
                      <a:pt x="6914" y="3766"/>
                      <a:pt x="10795" y="3766"/>
                    </a:cubicBezTo>
                    <a:close/>
                  </a:path>
                </a:pathLst>
              </a:custGeom>
              <a:gradFill flip="none" rotWithShape="1">
                <a:gsLst>
                  <a:gs pos="22846">
                    <a:srgbClr val="FFFFFF"/>
                  </a:gs>
                  <a:gs pos="63322">
                    <a:srgbClr val="E6EAEB"/>
                  </a:gs>
                  <a:gs pos="99960">
                    <a:srgbClr val="CDD5D8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>
                <a:outerShdw blurRad="812800" dist="416510" dir="3467664" rotWithShape="0">
                  <a:srgbClr val="000000">
                    <a:alpha val="60762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Shape">
                <a:extLst>
                  <a:ext uri="{FF2B5EF4-FFF2-40B4-BE49-F238E27FC236}">
                    <a16:creationId xmlns:a16="http://schemas.microsoft.com/office/drawing/2014/main" id="{A8CC453B-ED96-430F-B142-18D9CCD68156}"/>
                  </a:ext>
                </a:extLst>
              </p:cNvPr>
              <p:cNvSpPr/>
              <p:nvPr/>
            </p:nvSpPr>
            <p:spPr>
              <a:xfrm>
                <a:off x="460194" y="457985"/>
                <a:ext cx="1157463" cy="1157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0"/>
                    </a:moveTo>
                    <a:cubicBezTo>
                      <a:pt x="4833" y="0"/>
                      <a:pt x="0" y="4833"/>
                      <a:pt x="0" y="10805"/>
                    </a:cubicBezTo>
                    <a:cubicBezTo>
                      <a:pt x="0" y="16759"/>
                      <a:pt x="4833" y="21600"/>
                      <a:pt x="10805" y="21600"/>
                    </a:cubicBezTo>
                    <a:cubicBezTo>
                      <a:pt x="16777" y="21600"/>
                      <a:pt x="21600" y="16777"/>
                      <a:pt x="21600" y="10805"/>
                    </a:cubicBezTo>
                    <a:cubicBezTo>
                      <a:pt x="21600" y="4833"/>
                      <a:pt x="16777" y="0"/>
                      <a:pt x="108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9E0E2"/>
                  </a:gs>
                  <a:gs pos="36657">
                    <a:srgbClr val="ECEFF0"/>
                  </a:gs>
                  <a:gs pos="77153">
                    <a:srgbClr val="FFFFFF"/>
                  </a:gs>
                </a:gsLst>
                <a:lin ang="2089255" scaled="0"/>
              </a:gra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28" name="Picture 4" descr="https://o.remove.bg/downloads/3621eb3a-5f95-4e06-9364-725f9bedd418/image-removebg-preview.png">
              <a:extLst>
                <a:ext uri="{FF2B5EF4-FFF2-40B4-BE49-F238E27FC236}">
                  <a16:creationId xmlns:a16="http://schemas.microsoft.com/office/drawing/2014/main" id="{87D9122B-1A1A-42E3-8005-040ADA383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6" t="13952" r="20319" b="15544"/>
            <a:stretch/>
          </p:blipFill>
          <p:spPr bwMode="auto">
            <a:xfrm>
              <a:off x="7044128" y="2690834"/>
              <a:ext cx="598435" cy="66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0DAD781-75F0-45DD-AE5D-A4B9A1C72362}"/>
              </a:ext>
            </a:extLst>
          </p:cNvPr>
          <p:cNvSpPr txBox="1"/>
          <p:nvPr/>
        </p:nvSpPr>
        <p:spPr>
          <a:xfrm>
            <a:off x="7736193" y="2161917"/>
            <a:ext cx="1861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1" u="none" strike="noStrike" kern="1200" cap="none" spc="0" normalizeH="0" baseline="0" noProof="0" dirty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Alerts to Refill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4548D3-185A-4BB7-A383-A67DF9A0B529}"/>
              </a:ext>
            </a:extLst>
          </p:cNvPr>
          <p:cNvSpPr txBox="1"/>
          <p:nvPr/>
        </p:nvSpPr>
        <p:spPr>
          <a:xfrm>
            <a:off x="502616" y="3765662"/>
            <a:ext cx="1927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Safe Disposal Method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48F67E-CF11-4F23-920E-8D0031F3D3D2}"/>
              </a:ext>
            </a:extLst>
          </p:cNvPr>
          <p:cNvGrpSpPr/>
          <p:nvPr/>
        </p:nvGrpSpPr>
        <p:grpSpPr>
          <a:xfrm>
            <a:off x="2417660" y="2982355"/>
            <a:ext cx="2661048" cy="2649243"/>
            <a:chOff x="2417660" y="2982355"/>
            <a:chExt cx="2661048" cy="2649243"/>
          </a:xfrm>
        </p:grpSpPr>
        <p:grpSp>
          <p:nvGrpSpPr>
            <p:cNvPr id="39" name="Group">
              <a:extLst>
                <a:ext uri="{FF2B5EF4-FFF2-40B4-BE49-F238E27FC236}">
                  <a16:creationId xmlns:a16="http://schemas.microsoft.com/office/drawing/2014/main" id="{BC097893-3452-4C47-B9AA-2892D9CBC343}"/>
                </a:ext>
              </a:extLst>
            </p:cNvPr>
            <p:cNvGrpSpPr/>
            <p:nvPr/>
          </p:nvGrpSpPr>
          <p:grpSpPr>
            <a:xfrm rot="21432266">
              <a:off x="2417660" y="2982355"/>
              <a:ext cx="2661048" cy="2649243"/>
              <a:chOff x="0" y="0"/>
              <a:chExt cx="2661046" cy="2649241"/>
            </a:xfrm>
          </p:grpSpPr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73C173F3-7C42-4522-9D74-7B28509A5D81}"/>
                  </a:ext>
                </a:extLst>
              </p:cNvPr>
              <p:cNvSpPr/>
              <p:nvPr/>
            </p:nvSpPr>
            <p:spPr>
              <a:xfrm>
                <a:off x="0" y="0"/>
                <a:ext cx="2661047" cy="2649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7" y="28"/>
                      <a:pt x="9075" y="55"/>
                    </a:cubicBezTo>
                    <a:lnTo>
                      <a:pt x="7467" y="447"/>
                    </a:lnTo>
                    <a:cubicBezTo>
                      <a:pt x="7311" y="495"/>
                      <a:pt x="7175" y="532"/>
                      <a:pt x="7165" y="537"/>
                    </a:cubicBezTo>
                    <a:cubicBezTo>
                      <a:pt x="7159" y="543"/>
                      <a:pt x="7155" y="679"/>
                      <a:pt x="7155" y="841"/>
                    </a:cubicBezTo>
                    <a:lnTo>
                      <a:pt x="7165" y="1760"/>
                    </a:lnTo>
                    <a:cubicBezTo>
                      <a:pt x="7165" y="1923"/>
                      <a:pt x="7046" y="2120"/>
                      <a:pt x="6900" y="2191"/>
                    </a:cubicBezTo>
                    <a:lnTo>
                      <a:pt x="6150" y="2576"/>
                    </a:lnTo>
                    <a:cubicBezTo>
                      <a:pt x="6004" y="2657"/>
                      <a:pt x="5777" y="2644"/>
                      <a:pt x="5647" y="2546"/>
                    </a:cubicBezTo>
                    <a:lnTo>
                      <a:pt x="4900" y="2009"/>
                    </a:lnTo>
                    <a:cubicBezTo>
                      <a:pt x="4765" y="1912"/>
                      <a:pt x="4651" y="1842"/>
                      <a:pt x="4645" y="1848"/>
                    </a:cubicBezTo>
                    <a:cubicBezTo>
                      <a:pt x="4640" y="1853"/>
                      <a:pt x="4527" y="1942"/>
                      <a:pt x="4397" y="2045"/>
                    </a:cubicBezTo>
                    <a:lnTo>
                      <a:pt x="3160" y="3116"/>
                    </a:lnTo>
                    <a:cubicBezTo>
                      <a:pt x="3042" y="3230"/>
                      <a:pt x="2940" y="3327"/>
                      <a:pt x="2935" y="3333"/>
                    </a:cubicBezTo>
                    <a:cubicBezTo>
                      <a:pt x="2929" y="3338"/>
                      <a:pt x="2991" y="3461"/>
                      <a:pt x="3067" y="3608"/>
                    </a:cubicBezTo>
                    <a:lnTo>
                      <a:pt x="3489" y="4400"/>
                    </a:lnTo>
                    <a:cubicBezTo>
                      <a:pt x="3564" y="4547"/>
                      <a:pt x="3549" y="4769"/>
                      <a:pt x="3447" y="4899"/>
                    </a:cubicBezTo>
                    <a:lnTo>
                      <a:pt x="2909" y="5646"/>
                    </a:lnTo>
                    <a:cubicBezTo>
                      <a:pt x="2817" y="5782"/>
                      <a:pt x="2610" y="5878"/>
                      <a:pt x="2448" y="5856"/>
                    </a:cubicBezTo>
                    <a:lnTo>
                      <a:pt x="1546" y="5740"/>
                    </a:lnTo>
                    <a:cubicBezTo>
                      <a:pt x="1384" y="5718"/>
                      <a:pt x="1252" y="5705"/>
                      <a:pt x="1247" y="5711"/>
                    </a:cubicBezTo>
                    <a:cubicBezTo>
                      <a:pt x="1241" y="5716"/>
                      <a:pt x="1182" y="5847"/>
                      <a:pt x="1111" y="5999"/>
                    </a:cubicBezTo>
                    <a:lnTo>
                      <a:pt x="519" y="7484"/>
                    </a:lnTo>
                    <a:cubicBezTo>
                      <a:pt x="465" y="7641"/>
                      <a:pt x="421" y="7776"/>
                      <a:pt x="416" y="7782"/>
                    </a:cubicBezTo>
                    <a:cubicBezTo>
                      <a:pt x="416" y="7793"/>
                      <a:pt x="522" y="7874"/>
                      <a:pt x="657" y="7966"/>
                    </a:cubicBezTo>
                    <a:lnTo>
                      <a:pt x="1382" y="8455"/>
                    </a:lnTo>
                    <a:cubicBezTo>
                      <a:pt x="1517" y="8547"/>
                      <a:pt x="1601" y="8752"/>
                      <a:pt x="1569" y="8914"/>
                    </a:cubicBezTo>
                    <a:lnTo>
                      <a:pt x="1421" y="9943"/>
                    </a:lnTo>
                    <a:cubicBezTo>
                      <a:pt x="1404" y="10106"/>
                      <a:pt x="1261" y="10290"/>
                      <a:pt x="1105" y="10344"/>
                    </a:cubicBezTo>
                    <a:lnTo>
                      <a:pt x="280" y="10648"/>
                    </a:lnTo>
                    <a:cubicBezTo>
                      <a:pt x="124" y="10703"/>
                      <a:pt x="0" y="10757"/>
                      <a:pt x="0" y="10768"/>
                    </a:cubicBezTo>
                    <a:cubicBezTo>
                      <a:pt x="0" y="10779"/>
                      <a:pt x="5" y="10919"/>
                      <a:pt x="16" y="11082"/>
                    </a:cubicBezTo>
                    <a:lnTo>
                      <a:pt x="168" y="12625"/>
                    </a:lnTo>
                    <a:cubicBezTo>
                      <a:pt x="194" y="12788"/>
                      <a:pt x="210" y="12932"/>
                      <a:pt x="216" y="12943"/>
                    </a:cubicBezTo>
                    <a:cubicBezTo>
                      <a:pt x="216" y="12953"/>
                      <a:pt x="351" y="12975"/>
                      <a:pt x="519" y="12991"/>
                    </a:cubicBezTo>
                    <a:lnTo>
                      <a:pt x="1353" y="13082"/>
                    </a:lnTo>
                    <a:cubicBezTo>
                      <a:pt x="1515" y="13098"/>
                      <a:pt x="1688" y="13245"/>
                      <a:pt x="1736" y="13402"/>
                    </a:cubicBezTo>
                    <a:lnTo>
                      <a:pt x="2120" y="14502"/>
                    </a:lnTo>
                    <a:cubicBezTo>
                      <a:pt x="2179" y="14654"/>
                      <a:pt x="2143" y="14881"/>
                      <a:pt x="2030" y="15000"/>
                    </a:cubicBezTo>
                    <a:lnTo>
                      <a:pt x="1456" y="15625"/>
                    </a:lnTo>
                    <a:cubicBezTo>
                      <a:pt x="1348" y="15744"/>
                      <a:pt x="1257" y="15849"/>
                      <a:pt x="1263" y="15855"/>
                    </a:cubicBezTo>
                    <a:cubicBezTo>
                      <a:pt x="1268" y="15860"/>
                      <a:pt x="1338" y="15985"/>
                      <a:pt x="1424" y="16126"/>
                    </a:cubicBezTo>
                    <a:lnTo>
                      <a:pt x="2255" y="17382"/>
                    </a:lnTo>
                    <a:cubicBezTo>
                      <a:pt x="2352" y="17512"/>
                      <a:pt x="2440" y="17623"/>
                      <a:pt x="2445" y="17634"/>
                    </a:cubicBezTo>
                    <a:cubicBezTo>
                      <a:pt x="2450" y="17640"/>
                      <a:pt x="2578" y="17597"/>
                      <a:pt x="2729" y="17537"/>
                    </a:cubicBezTo>
                    <a:lnTo>
                      <a:pt x="3489" y="17233"/>
                    </a:lnTo>
                    <a:cubicBezTo>
                      <a:pt x="3640" y="17173"/>
                      <a:pt x="3862" y="17217"/>
                      <a:pt x="3975" y="17336"/>
                    </a:cubicBezTo>
                    <a:lnTo>
                      <a:pt x="4906" y="18194"/>
                    </a:lnTo>
                    <a:cubicBezTo>
                      <a:pt x="5030" y="18297"/>
                      <a:pt x="5099" y="18510"/>
                      <a:pt x="5061" y="18673"/>
                    </a:cubicBezTo>
                    <a:lnTo>
                      <a:pt x="4852" y="19475"/>
                    </a:lnTo>
                    <a:cubicBezTo>
                      <a:pt x="4808" y="19632"/>
                      <a:pt x="4778" y="19771"/>
                      <a:pt x="4784" y="19776"/>
                    </a:cubicBezTo>
                    <a:cubicBezTo>
                      <a:pt x="4789" y="19782"/>
                      <a:pt x="4914" y="19851"/>
                      <a:pt x="5054" y="19938"/>
                    </a:cubicBezTo>
                    <a:lnTo>
                      <a:pt x="6346" y="20630"/>
                    </a:lnTo>
                    <a:cubicBezTo>
                      <a:pt x="6492" y="20701"/>
                      <a:pt x="6619" y="20761"/>
                      <a:pt x="6630" y="20766"/>
                    </a:cubicBezTo>
                    <a:cubicBezTo>
                      <a:pt x="6635" y="20772"/>
                      <a:pt x="6735" y="20668"/>
                      <a:pt x="6842" y="20543"/>
                    </a:cubicBezTo>
                    <a:lnTo>
                      <a:pt x="7371" y="19931"/>
                    </a:lnTo>
                    <a:cubicBezTo>
                      <a:pt x="7479" y="19807"/>
                      <a:pt x="7694" y="19744"/>
                      <a:pt x="7851" y="19792"/>
                    </a:cubicBezTo>
                    <a:lnTo>
                      <a:pt x="9136" y="20116"/>
                    </a:lnTo>
                    <a:cubicBezTo>
                      <a:pt x="9298" y="20148"/>
                      <a:pt x="9459" y="20306"/>
                      <a:pt x="9497" y="20469"/>
                    </a:cubicBezTo>
                    <a:lnTo>
                      <a:pt x="9681" y="21261"/>
                    </a:lnTo>
                    <a:cubicBezTo>
                      <a:pt x="9718" y="21424"/>
                      <a:pt x="9756" y="21553"/>
                      <a:pt x="9761" y="21553"/>
                    </a:cubicBezTo>
                    <a:cubicBezTo>
                      <a:pt x="9766" y="21553"/>
                      <a:pt x="9912" y="21561"/>
                      <a:pt x="10074" y="21572"/>
                    </a:cubicBezTo>
                    <a:lnTo>
                      <a:pt x="10499" y="21595"/>
                    </a:lnTo>
                    <a:cubicBezTo>
                      <a:pt x="10661" y="21600"/>
                      <a:pt x="10931" y="21600"/>
                      <a:pt x="11098" y="21595"/>
                    </a:cubicBezTo>
                    <a:lnTo>
                      <a:pt x="11523" y="21572"/>
                    </a:lnTo>
                    <a:cubicBezTo>
                      <a:pt x="11685" y="21561"/>
                      <a:pt x="11828" y="21553"/>
                      <a:pt x="11839" y="21553"/>
                    </a:cubicBezTo>
                    <a:cubicBezTo>
                      <a:pt x="11850" y="21553"/>
                      <a:pt x="11882" y="21418"/>
                      <a:pt x="11919" y="21261"/>
                    </a:cubicBezTo>
                    <a:lnTo>
                      <a:pt x="12103" y="20469"/>
                    </a:lnTo>
                    <a:cubicBezTo>
                      <a:pt x="12141" y="20306"/>
                      <a:pt x="12302" y="20148"/>
                      <a:pt x="12464" y="20116"/>
                    </a:cubicBezTo>
                    <a:lnTo>
                      <a:pt x="13749" y="19792"/>
                    </a:lnTo>
                    <a:cubicBezTo>
                      <a:pt x="13906" y="19744"/>
                      <a:pt x="14118" y="19807"/>
                      <a:pt x="14226" y="19931"/>
                    </a:cubicBezTo>
                    <a:lnTo>
                      <a:pt x="14758" y="20543"/>
                    </a:lnTo>
                    <a:cubicBezTo>
                      <a:pt x="14865" y="20668"/>
                      <a:pt x="14956" y="20766"/>
                      <a:pt x="14967" y="20766"/>
                    </a:cubicBezTo>
                    <a:cubicBezTo>
                      <a:pt x="14972" y="20761"/>
                      <a:pt x="15103" y="20701"/>
                      <a:pt x="15254" y="20630"/>
                    </a:cubicBezTo>
                    <a:lnTo>
                      <a:pt x="16542" y="19938"/>
                    </a:lnTo>
                    <a:cubicBezTo>
                      <a:pt x="16683" y="19851"/>
                      <a:pt x="16802" y="19782"/>
                      <a:pt x="16813" y="19776"/>
                    </a:cubicBezTo>
                    <a:cubicBezTo>
                      <a:pt x="16818" y="19771"/>
                      <a:pt x="16792" y="19632"/>
                      <a:pt x="16748" y="19475"/>
                    </a:cubicBezTo>
                    <a:lnTo>
                      <a:pt x="16536" y="18673"/>
                    </a:lnTo>
                    <a:cubicBezTo>
                      <a:pt x="16493" y="18516"/>
                      <a:pt x="16564" y="18302"/>
                      <a:pt x="16694" y="18194"/>
                    </a:cubicBezTo>
                    <a:lnTo>
                      <a:pt x="17621" y="17336"/>
                    </a:lnTo>
                    <a:cubicBezTo>
                      <a:pt x="17735" y="17217"/>
                      <a:pt x="17957" y="17173"/>
                      <a:pt x="18108" y="17233"/>
                    </a:cubicBezTo>
                    <a:lnTo>
                      <a:pt x="18868" y="17537"/>
                    </a:lnTo>
                    <a:cubicBezTo>
                      <a:pt x="19019" y="17597"/>
                      <a:pt x="19149" y="17640"/>
                      <a:pt x="19155" y="17634"/>
                    </a:cubicBezTo>
                    <a:cubicBezTo>
                      <a:pt x="19160" y="17629"/>
                      <a:pt x="19245" y="17517"/>
                      <a:pt x="19342" y="17382"/>
                    </a:cubicBezTo>
                    <a:lnTo>
                      <a:pt x="20173" y="16126"/>
                    </a:lnTo>
                    <a:cubicBezTo>
                      <a:pt x="20259" y="15985"/>
                      <a:pt x="20332" y="15860"/>
                      <a:pt x="20337" y="15855"/>
                    </a:cubicBezTo>
                    <a:cubicBezTo>
                      <a:pt x="20343" y="15849"/>
                      <a:pt x="20254" y="15744"/>
                      <a:pt x="20141" y="15625"/>
                    </a:cubicBezTo>
                    <a:lnTo>
                      <a:pt x="19567" y="14987"/>
                    </a:lnTo>
                    <a:cubicBezTo>
                      <a:pt x="19459" y="14868"/>
                      <a:pt x="19418" y="14644"/>
                      <a:pt x="19477" y="14492"/>
                    </a:cubicBezTo>
                    <a:lnTo>
                      <a:pt x="19860" y="13389"/>
                    </a:lnTo>
                    <a:cubicBezTo>
                      <a:pt x="19909" y="13232"/>
                      <a:pt x="20082" y="13088"/>
                      <a:pt x="20244" y="13072"/>
                    </a:cubicBezTo>
                    <a:lnTo>
                      <a:pt x="21078" y="12978"/>
                    </a:lnTo>
                    <a:cubicBezTo>
                      <a:pt x="21240" y="12962"/>
                      <a:pt x="21379" y="12940"/>
                      <a:pt x="21384" y="12930"/>
                    </a:cubicBezTo>
                    <a:cubicBezTo>
                      <a:pt x="21384" y="12919"/>
                      <a:pt x="21402" y="12784"/>
                      <a:pt x="21429" y="12616"/>
                    </a:cubicBezTo>
                    <a:lnTo>
                      <a:pt x="21581" y="11072"/>
                    </a:lnTo>
                    <a:cubicBezTo>
                      <a:pt x="21591" y="10910"/>
                      <a:pt x="21600" y="10769"/>
                      <a:pt x="21600" y="10758"/>
                    </a:cubicBezTo>
                    <a:cubicBezTo>
                      <a:pt x="21584" y="10758"/>
                      <a:pt x="21457" y="10703"/>
                      <a:pt x="21300" y="10648"/>
                    </a:cubicBezTo>
                    <a:lnTo>
                      <a:pt x="20476" y="10344"/>
                    </a:lnTo>
                    <a:cubicBezTo>
                      <a:pt x="20319" y="10290"/>
                      <a:pt x="20179" y="10106"/>
                      <a:pt x="20163" y="9943"/>
                    </a:cubicBezTo>
                    <a:lnTo>
                      <a:pt x="20012" y="8914"/>
                    </a:lnTo>
                    <a:cubicBezTo>
                      <a:pt x="19979" y="8752"/>
                      <a:pt x="20067" y="8547"/>
                      <a:pt x="20202" y="8455"/>
                    </a:cubicBezTo>
                    <a:lnTo>
                      <a:pt x="20923" y="7966"/>
                    </a:lnTo>
                    <a:cubicBezTo>
                      <a:pt x="21058" y="7874"/>
                      <a:pt x="21174" y="7793"/>
                      <a:pt x="21168" y="7782"/>
                    </a:cubicBezTo>
                    <a:cubicBezTo>
                      <a:pt x="21168" y="7771"/>
                      <a:pt x="21119" y="7641"/>
                      <a:pt x="21065" y="7484"/>
                    </a:cubicBezTo>
                    <a:lnTo>
                      <a:pt x="20469" y="5999"/>
                    </a:lnTo>
                    <a:cubicBezTo>
                      <a:pt x="20399" y="5847"/>
                      <a:pt x="20343" y="5722"/>
                      <a:pt x="20337" y="5711"/>
                    </a:cubicBezTo>
                    <a:cubicBezTo>
                      <a:pt x="20332" y="5700"/>
                      <a:pt x="20196" y="5718"/>
                      <a:pt x="20034" y="5740"/>
                    </a:cubicBezTo>
                    <a:lnTo>
                      <a:pt x="19132" y="5856"/>
                    </a:lnTo>
                    <a:cubicBezTo>
                      <a:pt x="18970" y="5878"/>
                      <a:pt x="18761" y="5787"/>
                      <a:pt x="18675" y="5646"/>
                    </a:cubicBezTo>
                    <a:lnTo>
                      <a:pt x="18134" y="4899"/>
                    </a:lnTo>
                    <a:cubicBezTo>
                      <a:pt x="18031" y="4769"/>
                      <a:pt x="18016" y="4547"/>
                      <a:pt x="18092" y="4400"/>
                    </a:cubicBezTo>
                    <a:lnTo>
                      <a:pt x="18517" y="3608"/>
                    </a:lnTo>
                    <a:cubicBezTo>
                      <a:pt x="18593" y="3461"/>
                      <a:pt x="18651" y="3338"/>
                      <a:pt x="18646" y="3333"/>
                    </a:cubicBezTo>
                    <a:cubicBezTo>
                      <a:pt x="18641" y="3327"/>
                      <a:pt x="18539" y="3230"/>
                      <a:pt x="18420" y="3116"/>
                    </a:cubicBezTo>
                    <a:lnTo>
                      <a:pt x="17183" y="2045"/>
                    </a:lnTo>
                    <a:cubicBezTo>
                      <a:pt x="17054" y="1942"/>
                      <a:pt x="16941" y="1853"/>
                      <a:pt x="16935" y="1848"/>
                    </a:cubicBezTo>
                    <a:cubicBezTo>
                      <a:pt x="16930" y="1842"/>
                      <a:pt x="16810" y="1917"/>
                      <a:pt x="16681" y="2009"/>
                    </a:cubicBezTo>
                    <a:lnTo>
                      <a:pt x="15933" y="2546"/>
                    </a:lnTo>
                    <a:cubicBezTo>
                      <a:pt x="15799" y="2644"/>
                      <a:pt x="15571" y="2657"/>
                      <a:pt x="15431" y="2576"/>
                    </a:cubicBezTo>
                    <a:lnTo>
                      <a:pt x="14680" y="2191"/>
                    </a:lnTo>
                    <a:cubicBezTo>
                      <a:pt x="14529" y="2120"/>
                      <a:pt x="14411" y="1928"/>
                      <a:pt x="14416" y="1760"/>
                    </a:cubicBezTo>
                    <a:lnTo>
                      <a:pt x="14429" y="841"/>
                    </a:lnTo>
                    <a:cubicBezTo>
                      <a:pt x="14429" y="679"/>
                      <a:pt x="14427" y="537"/>
                      <a:pt x="14416" y="537"/>
                    </a:cubicBezTo>
                    <a:cubicBezTo>
                      <a:pt x="14411" y="532"/>
                      <a:pt x="14270" y="495"/>
                      <a:pt x="14113" y="447"/>
                    </a:cubicBezTo>
                    <a:lnTo>
                      <a:pt x="12506" y="55"/>
                    </a:lnTo>
                    <a:cubicBezTo>
                      <a:pt x="12344" y="22"/>
                      <a:pt x="12205" y="0"/>
                      <a:pt x="12200" y="0"/>
                    </a:cubicBezTo>
                    <a:cubicBezTo>
                      <a:pt x="12189" y="0"/>
                      <a:pt x="12124" y="119"/>
                      <a:pt x="12048" y="265"/>
                    </a:cubicBezTo>
                    <a:lnTo>
                      <a:pt x="11626" y="1097"/>
                    </a:lnTo>
                    <a:cubicBezTo>
                      <a:pt x="11551" y="1243"/>
                      <a:pt x="11356" y="1355"/>
                      <a:pt x="11195" y="1349"/>
                    </a:cubicBezTo>
                    <a:lnTo>
                      <a:pt x="10386" y="1349"/>
                    </a:lnTo>
                    <a:cubicBezTo>
                      <a:pt x="10224" y="1355"/>
                      <a:pt x="10025" y="1243"/>
                      <a:pt x="9954" y="1097"/>
                    </a:cubicBezTo>
                    <a:lnTo>
                      <a:pt x="9532" y="265"/>
                    </a:lnTo>
                    <a:cubicBezTo>
                      <a:pt x="9457" y="119"/>
                      <a:pt x="9395" y="0"/>
                      <a:pt x="9384" y="0"/>
                    </a:cubicBezTo>
                    <a:close/>
                    <a:moveTo>
                      <a:pt x="10795" y="3766"/>
                    </a:moveTo>
                    <a:cubicBezTo>
                      <a:pt x="14676" y="3766"/>
                      <a:pt x="17812" y="6922"/>
                      <a:pt x="17812" y="10820"/>
                    </a:cubicBezTo>
                    <a:cubicBezTo>
                      <a:pt x="17812" y="14718"/>
                      <a:pt x="14676" y="17864"/>
                      <a:pt x="10795" y="17864"/>
                    </a:cubicBezTo>
                    <a:cubicBezTo>
                      <a:pt x="6914" y="17864"/>
                      <a:pt x="3772" y="14706"/>
                      <a:pt x="3772" y="10820"/>
                    </a:cubicBezTo>
                    <a:cubicBezTo>
                      <a:pt x="3772" y="6922"/>
                      <a:pt x="6914" y="3766"/>
                      <a:pt x="10795" y="3766"/>
                    </a:cubicBezTo>
                    <a:close/>
                  </a:path>
                </a:pathLst>
              </a:custGeom>
              <a:gradFill flip="none" rotWithShape="1">
                <a:gsLst>
                  <a:gs pos="22846">
                    <a:srgbClr val="FFFFFF"/>
                  </a:gs>
                  <a:gs pos="63322">
                    <a:srgbClr val="E6EAEB"/>
                  </a:gs>
                  <a:gs pos="99960">
                    <a:srgbClr val="CDD5D8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>
                <a:outerShdw blurRad="812800" dist="416510" dir="3467664" rotWithShape="0">
                  <a:srgbClr val="000000">
                    <a:alpha val="60762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Shape">
                <a:extLst>
                  <a:ext uri="{FF2B5EF4-FFF2-40B4-BE49-F238E27FC236}">
                    <a16:creationId xmlns:a16="http://schemas.microsoft.com/office/drawing/2014/main" id="{49821899-1BD8-413F-AA65-76C414635434}"/>
                  </a:ext>
                </a:extLst>
              </p:cNvPr>
              <p:cNvSpPr/>
              <p:nvPr/>
            </p:nvSpPr>
            <p:spPr>
              <a:xfrm>
                <a:off x="584745" y="581917"/>
                <a:ext cx="1489539" cy="14895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0"/>
                    </a:moveTo>
                    <a:cubicBezTo>
                      <a:pt x="4833" y="0"/>
                      <a:pt x="0" y="4833"/>
                      <a:pt x="0" y="10805"/>
                    </a:cubicBezTo>
                    <a:cubicBezTo>
                      <a:pt x="0" y="16759"/>
                      <a:pt x="4833" y="21600"/>
                      <a:pt x="10805" y="21600"/>
                    </a:cubicBezTo>
                    <a:cubicBezTo>
                      <a:pt x="16777" y="21600"/>
                      <a:pt x="21600" y="16777"/>
                      <a:pt x="21600" y="10805"/>
                    </a:cubicBezTo>
                    <a:cubicBezTo>
                      <a:pt x="21600" y="4833"/>
                      <a:pt x="16777" y="0"/>
                      <a:pt x="108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9E0E2"/>
                  </a:gs>
                  <a:gs pos="36657">
                    <a:srgbClr val="ECEFF0"/>
                  </a:gs>
                  <a:gs pos="77153">
                    <a:srgbClr val="FFFFFF"/>
                  </a:gs>
                </a:gsLst>
                <a:lin ang="2089255" scaled="0"/>
              </a:gradFill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30" name="Picture 6" descr="https://o.remove.bg/downloads/7417a834-54cc-4ec0-b09d-a773ecd00a56/image-removebg-preview.png">
              <a:extLst>
                <a:ext uri="{FF2B5EF4-FFF2-40B4-BE49-F238E27FC236}">
                  <a16:creationId xmlns:a16="http://schemas.microsoft.com/office/drawing/2014/main" id="{55F6203A-460A-47CB-91B4-BE43FDE19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964" y="3672747"/>
              <a:ext cx="1674657" cy="1241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2E2E2BD-AB6E-422A-9806-C3F1F4D0416E}"/>
              </a:ext>
            </a:extLst>
          </p:cNvPr>
          <p:cNvSpPr txBox="1"/>
          <p:nvPr/>
        </p:nvSpPr>
        <p:spPr>
          <a:xfrm>
            <a:off x="9550044" y="3818541"/>
            <a:ext cx="225747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Helps manufacturers via Analysis of sales Reports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5C109F-EB9A-4109-808F-3717CA541FA9}"/>
              </a:ext>
            </a:extLst>
          </p:cNvPr>
          <p:cNvSpPr txBox="1"/>
          <p:nvPr/>
        </p:nvSpPr>
        <p:spPr>
          <a:xfrm>
            <a:off x="852766" y="6124490"/>
            <a:ext cx="10163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Objective: </a:t>
            </a:r>
            <a:r>
              <a:rPr kumimoji="0" lang="en-IN" sz="2000" b="1" i="1" u="none" strike="noStrike" kern="1200" cap="none" spc="0" normalizeH="0" baseline="0" noProof="0" dirty="0">
                <a:ln>
                  <a:noFill/>
                </a:ln>
                <a:solidFill>
                  <a:srgbClr val="843C0C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To Promote the usage of bio-degradable sanitary napkins among rural people also…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A9BB2B-5CE5-4EA1-AA1E-D331316B127D}"/>
              </a:ext>
            </a:extLst>
          </p:cNvPr>
          <p:cNvGrpSpPr/>
          <p:nvPr/>
        </p:nvGrpSpPr>
        <p:grpSpPr>
          <a:xfrm>
            <a:off x="7241824" y="3487546"/>
            <a:ext cx="2079430" cy="2070204"/>
            <a:chOff x="7241824" y="3400458"/>
            <a:chExt cx="2079430" cy="2070204"/>
          </a:xfrm>
        </p:grpSpPr>
        <p:grpSp>
          <p:nvGrpSpPr>
            <p:cNvPr id="42" name="Group">
              <a:extLst>
                <a:ext uri="{FF2B5EF4-FFF2-40B4-BE49-F238E27FC236}">
                  <a16:creationId xmlns:a16="http://schemas.microsoft.com/office/drawing/2014/main" id="{A24C9D18-17A4-4278-8F65-2A279B8F9AC3}"/>
                </a:ext>
              </a:extLst>
            </p:cNvPr>
            <p:cNvGrpSpPr/>
            <p:nvPr/>
          </p:nvGrpSpPr>
          <p:grpSpPr>
            <a:xfrm rot="20642906">
              <a:off x="7241824" y="3400458"/>
              <a:ext cx="2079430" cy="2070204"/>
              <a:chOff x="0" y="0"/>
              <a:chExt cx="2079428" cy="2070203"/>
            </a:xfrm>
          </p:grpSpPr>
          <p:sp>
            <p:nvSpPr>
              <p:cNvPr id="43" name="Shape">
                <a:extLst>
                  <a:ext uri="{FF2B5EF4-FFF2-40B4-BE49-F238E27FC236}">
                    <a16:creationId xmlns:a16="http://schemas.microsoft.com/office/drawing/2014/main" id="{25E204C0-E77E-4710-A848-A4009532A394}"/>
                  </a:ext>
                </a:extLst>
              </p:cNvPr>
              <p:cNvSpPr/>
              <p:nvPr/>
            </p:nvSpPr>
            <p:spPr>
              <a:xfrm>
                <a:off x="0" y="0"/>
                <a:ext cx="2079429" cy="2070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7" y="28"/>
                      <a:pt x="9075" y="55"/>
                    </a:cubicBezTo>
                    <a:lnTo>
                      <a:pt x="7467" y="447"/>
                    </a:lnTo>
                    <a:cubicBezTo>
                      <a:pt x="7311" y="495"/>
                      <a:pt x="7175" y="532"/>
                      <a:pt x="7165" y="537"/>
                    </a:cubicBezTo>
                    <a:cubicBezTo>
                      <a:pt x="7159" y="543"/>
                      <a:pt x="7155" y="679"/>
                      <a:pt x="7155" y="841"/>
                    </a:cubicBezTo>
                    <a:lnTo>
                      <a:pt x="7165" y="1760"/>
                    </a:lnTo>
                    <a:cubicBezTo>
                      <a:pt x="7165" y="1923"/>
                      <a:pt x="7046" y="2120"/>
                      <a:pt x="6900" y="2191"/>
                    </a:cubicBezTo>
                    <a:lnTo>
                      <a:pt x="6150" y="2576"/>
                    </a:lnTo>
                    <a:cubicBezTo>
                      <a:pt x="6004" y="2657"/>
                      <a:pt x="5777" y="2644"/>
                      <a:pt x="5647" y="2546"/>
                    </a:cubicBezTo>
                    <a:lnTo>
                      <a:pt x="4900" y="2009"/>
                    </a:lnTo>
                    <a:cubicBezTo>
                      <a:pt x="4765" y="1912"/>
                      <a:pt x="4651" y="1842"/>
                      <a:pt x="4645" y="1848"/>
                    </a:cubicBezTo>
                    <a:cubicBezTo>
                      <a:pt x="4640" y="1853"/>
                      <a:pt x="4527" y="1942"/>
                      <a:pt x="4397" y="2045"/>
                    </a:cubicBezTo>
                    <a:lnTo>
                      <a:pt x="3160" y="3116"/>
                    </a:lnTo>
                    <a:cubicBezTo>
                      <a:pt x="3042" y="3230"/>
                      <a:pt x="2940" y="3327"/>
                      <a:pt x="2935" y="3333"/>
                    </a:cubicBezTo>
                    <a:cubicBezTo>
                      <a:pt x="2929" y="3338"/>
                      <a:pt x="2991" y="3461"/>
                      <a:pt x="3067" y="3608"/>
                    </a:cubicBezTo>
                    <a:lnTo>
                      <a:pt x="3489" y="4400"/>
                    </a:lnTo>
                    <a:cubicBezTo>
                      <a:pt x="3564" y="4547"/>
                      <a:pt x="3549" y="4769"/>
                      <a:pt x="3447" y="4899"/>
                    </a:cubicBezTo>
                    <a:lnTo>
                      <a:pt x="2909" y="5646"/>
                    </a:lnTo>
                    <a:cubicBezTo>
                      <a:pt x="2817" y="5782"/>
                      <a:pt x="2610" y="5878"/>
                      <a:pt x="2448" y="5856"/>
                    </a:cubicBezTo>
                    <a:lnTo>
                      <a:pt x="1546" y="5740"/>
                    </a:lnTo>
                    <a:cubicBezTo>
                      <a:pt x="1384" y="5718"/>
                      <a:pt x="1252" y="5705"/>
                      <a:pt x="1247" y="5711"/>
                    </a:cubicBezTo>
                    <a:cubicBezTo>
                      <a:pt x="1241" y="5716"/>
                      <a:pt x="1182" y="5847"/>
                      <a:pt x="1111" y="5999"/>
                    </a:cubicBezTo>
                    <a:lnTo>
                      <a:pt x="519" y="7484"/>
                    </a:lnTo>
                    <a:cubicBezTo>
                      <a:pt x="465" y="7641"/>
                      <a:pt x="421" y="7776"/>
                      <a:pt x="416" y="7782"/>
                    </a:cubicBezTo>
                    <a:cubicBezTo>
                      <a:pt x="416" y="7793"/>
                      <a:pt x="522" y="7874"/>
                      <a:pt x="657" y="7966"/>
                    </a:cubicBezTo>
                    <a:lnTo>
                      <a:pt x="1382" y="8455"/>
                    </a:lnTo>
                    <a:cubicBezTo>
                      <a:pt x="1517" y="8547"/>
                      <a:pt x="1601" y="8752"/>
                      <a:pt x="1569" y="8914"/>
                    </a:cubicBezTo>
                    <a:lnTo>
                      <a:pt x="1421" y="9943"/>
                    </a:lnTo>
                    <a:cubicBezTo>
                      <a:pt x="1404" y="10106"/>
                      <a:pt x="1261" y="10290"/>
                      <a:pt x="1105" y="10344"/>
                    </a:cubicBezTo>
                    <a:lnTo>
                      <a:pt x="280" y="10648"/>
                    </a:lnTo>
                    <a:cubicBezTo>
                      <a:pt x="124" y="10703"/>
                      <a:pt x="0" y="10757"/>
                      <a:pt x="0" y="10768"/>
                    </a:cubicBezTo>
                    <a:cubicBezTo>
                      <a:pt x="0" y="10779"/>
                      <a:pt x="5" y="10919"/>
                      <a:pt x="16" y="11082"/>
                    </a:cubicBezTo>
                    <a:lnTo>
                      <a:pt x="168" y="12625"/>
                    </a:lnTo>
                    <a:cubicBezTo>
                      <a:pt x="194" y="12788"/>
                      <a:pt x="210" y="12932"/>
                      <a:pt x="216" y="12943"/>
                    </a:cubicBezTo>
                    <a:cubicBezTo>
                      <a:pt x="216" y="12953"/>
                      <a:pt x="351" y="12975"/>
                      <a:pt x="519" y="12991"/>
                    </a:cubicBezTo>
                    <a:lnTo>
                      <a:pt x="1353" y="13082"/>
                    </a:lnTo>
                    <a:cubicBezTo>
                      <a:pt x="1515" y="13098"/>
                      <a:pt x="1688" y="13245"/>
                      <a:pt x="1736" y="13402"/>
                    </a:cubicBezTo>
                    <a:lnTo>
                      <a:pt x="2120" y="14502"/>
                    </a:lnTo>
                    <a:cubicBezTo>
                      <a:pt x="2179" y="14654"/>
                      <a:pt x="2143" y="14881"/>
                      <a:pt x="2030" y="15000"/>
                    </a:cubicBezTo>
                    <a:lnTo>
                      <a:pt x="1456" y="15625"/>
                    </a:lnTo>
                    <a:cubicBezTo>
                      <a:pt x="1348" y="15744"/>
                      <a:pt x="1257" y="15849"/>
                      <a:pt x="1263" y="15855"/>
                    </a:cubicBezTo>
                    <a:cubicBezTo>
                      <a:pt x="1268" y="15860"/>
                      <a:pt x="1338" y="15985"/>
                      <a:pt x="1424" y="16126"/>
                    </a:cubicBezTo>
                    <a:lnTo>
                      <a:pt x="2255" y="17382"/>
                    </a:lnTo>
                    <a:cubicBezTo>
                      <a:pt x="2352" y="17512"/>
                      <a:pt x="2440" y="17623"/>
                      <a:pt x="2445" y="17634"/>
                    </a:cubicBezTo>
                    <a:cubicBezTo>
                      <a:pt x="2450" y="17640"/>
                      <a:pt x="2578" y="17597"/>
                      <a:pt x="2729" y="17537"/>
                    </a:cubicBezTo>
                    <a:lnTo>
                      <a:pt x="3489" y="17233"/>
                    </a:lnTo>
                    <a:cubicBezTo>
                      <a:pt x="3640" y="17173"/>
                      <a:pt x="3862" y="17217"/>
                      <a:pt x="3975" y="17336"/>
                    </a:cubicBezTo>
                    <a:lnTo>
                      <a:pt x="4906" y="18194"/>
                    </a:lnTo>
                    <a:cubicBezTo>
                      <a:pt x="5030" y="18297"/>
                      <a:pt x="5099" y="18510"/>
                      <a:pt x="5061" y="18673"/>
                    </a:cubicBezTo>
                    <a:lnTo>
                      <a:pt x="4852" y="19475"/>
                    </a:lnTo>
                    <a:cubicBezTo>
                      <a:pt x="4808" y="19632"/>
                      <a:pt x="4778" y="19771"/>
                      <a:pt x="4784" y="19776"/>
                    </a:cubicBezTo>
                    <a:cubicBezTo>
                      <a:pt x="4789" y="19782"/>
                      <a:pt x="4914" y="19851"/>
                      <a:pt x="5054" y="19938"/>
                    </a:cubicBezTo>
                    <a:lnTo>
                      <a:pt x="6346" y="20630"/>
                    </a:lnTo>
                    <a:cubicBezTo>
                      <a:pt x="6492" y="20701"/>
                      <a:pt x="6619" y="20761"/>
                      <a:pt x="6630" y="20766"/>
                    </a:cubicBezTo>
                    <a:cubicBezTo>
                      <a:pt x="6635" y="20772"/>
                      <a:pt x="6735" y="20668"/>
                      <a:pt x="6842" y="20543"/>
                    </a:cubicBezTo>
                    <a:lnTo>
                      <a:pt x="7371" y="19931"/>
                    </a:lnTo>
                    <a:cubicBezTo>
                      <a:pt x="7479" y="19807"/>
                      <a:pt x="7694" y="19744"/>
                      <a:pt x="7851" y="19792"/>
                    </a:cubicBezTo>
                    <a:lnTo>
                      <a:pt x="9136" y="20116"/>
                    </a:lnTo>
                    <a:cubicBezTo>
                      <a:pt x="9298" y="20148"/>
                      <a:pt x="9459" y="20306"/>
                      <a:pt x="9497" y="20469"/>
                    </a:cubicBezTo>
                    <a:lnTo>
                      <a:pt x="9681" y="21261"/>
                    </a:lnTo>
                    <a:cubicBezTo>
                      <a:pt x="9718" y="21424"/>
                      <a:pt x="9756" y="21553"/>
                      <a:pt x="9761" y="21553"/>
                    </a:cubicBezTo>
                    <a:cubicBezTo>
                      <a:pt x="9766" y="21553"/>
                      <a:pt x="9912" y="21561"/>
                      <a:pt x="10074" y="21572"/>
                    </a:cubicBezTo>
                    <a:lnTo>
                      <a:pt x="10499" y="21595"/>
                    </a:lnTo>
                    <a:cubicBezTo>
                      <a:pt x="10661" y="21600"/>
                      <a:pt x="10931" y="21600"/>
                      <a:pt x="11098" y="21595"/>
                    </a:cubicBezTo>
                    <a:lnTo>
                      <a:pt x="11523" y="21572"/>
                    </a:lnTo>
                    <a:cubicBezTo>
                      <a:pt x="11685" y="21561"/>
                      <a:pt x="11828" y="21553"/>
                      <a:pt x="11839" y="21553"/>
                    </a:cubicBezTo>
                    <a:cubicBezTo>
                      <a:pt x="11850" y="21553"/>
                      <a:pt x="11882" y="21418"/>
                      <a:pt x="11919" y="21261"/>
                    </a:cubicBezTo>
                    <a:lnTo>
                      <a:pt x="12103" y="20469"/>
                    </a:lnTo>
                    <a:cubicBezTo>
                      <a:pt x="12141" y="20306"/>
                      <a:pt x="12302" y="20148"/>
                      <a:pt x="12464" y="20116"/>
                    </a:cubicBezTo>
                    <a:lnTo>
                      <a:pt x="13749" y="19792"/>
                    </a:lnTo>
                    <a:cubicBezTo>
                      <a:pt x="13906" y="19744"/>
                      <a:pt x="14118" y="19807"/>
                      <a:pt x="14226" y="19931"/>
                    </a:cubicBezTo>
                    <a:lnTo>
                      <a:pt x="14758" y="20543"/>
                    </a:lnTo>
                    <a:cubicBezTo>
                      <a:pt x="14865" y="20668"/>
                      <a:pt x="14956" y="20766"/>
                      <a:pt x="14967" y="20766"/>
                    </a:cubicBezTo>
                    <a:cubicBezTo>
                      <a:pt x="14972" y="20761"/>
                      <a:pt x="15103" y="20701"/>
                      <a:pt x="15254" y="20630"/>
                    </a:cubicBezTo>
                    <a:lnTo>
                      <a:pt x="16542" y="19938"/>
                    </a:lnTo>
                    <a:cubicBezTo>
                      <a:pt x="16683" y="19851"/>
                      <a:pt x="16802" y="19782"/>
                      <a:pt x="16813" y="19776"/>
                    </a:cubicBezTo>
                    <a:cubicBezTo>
                      <a:pt x="16818" y="19771"/>
                      <a:pt x="16792" y="19632"/>
                      <a:pt x="16748" y="19475"/>
                    </a:cubicBezTo>
                    <a:lnTo>
                      <a:pt x="16536" y="18673"/>
                    </a:lnTo>
                    <a:cubicBezTo>
                      <a:pt x="16493" y="18516"/>
                      <a:pt x="16564" y="18302"/>
                      <a:pt x="16694" y="18194"/>
                    </a:cubicBezTo>
                    <a:lnTo>
                      <a:pt x="17621" y="17336"/>
                    </a:lnTo>
                    <a:cubicBezTo>
                      <a:pt x="17735" y="17217"/>
                      <a:pt x="17957" y="17173"/>
                      <a:pt x="18108" y="17233"/>
                    </a:cubicBezTo>
                    <a:lnTo>
                      <a:pt x="18868" y="17537"/>
                    </a:lnTo>
                    <a:cubicBezTo>
                      <a:pt x="19019" y="17597"/>
                      <a:pt x="19149" y="17640"/>
                      <a:pt x="19155" y="17634"/>
                    </a:cubicBezTo>
                    <a:cubicBezTo>
                      <a:pt x="19160" y="17629"/>
                      <a:pt x="19245" y="17517"/>
                      <a:pt x="19342" y="17382"/>
                    </a:cubicBezTo>
                    <a:lnTo>
                      <a:pt x="20173" y="16126"/>
                    </a:lnTo>
                    <a:cubicBezTo>
                      <a:pt x="20259" y="15985"/>
                      <a:pt x="20332" y="15860"/>
                      <a:pt x="20337" y="15855"/>
                    </a:cubicBezTo>
                    <a:cubicBezTo>
                      <a:pt x="20343" y="15849"/>
                      <a:pt x="20254" y="15744"/>
                      <a:pt x="20141" y="15625"/>
                    </a:cubicBezTo>
                    <a:lnTo>
                      <a:pt x="19567" y="14987"/>
                    </a:lnTo>
                    <a:cubicBezTo>
                      <a:pt x="19459" y="14868"/>
                      <a:pt x="19418" y="14644"/>
                      <a:pt x="19477" y="14492"/>
                    </a:cubicBezTo>
                    <a:lnTo>
                      <a:pt x="19860" y="13389"/>
                    </a:lnTo>
                    <a:cubicBezTo>
                      <a:pt x="19909" y="13232"/>
                      <a:pt x="20082" y="13088"/>
                      <a:pt x="20244" y="13072"/>
                    </a:cubicBezTo>
                    <a:lnTo>
                      <a:pt x="21078" y="12978"/>
                    </a:lnTo>
                    <a:cubicBezTo>
                      <a:pt x="21240" y="12962"/>
                      <a:pt x="21379" y="12940"/>
                      <a:pt x="21384" y="12930"/>
                    </a:cubicBezTo>
                    <a:cubicBezTo>
                      <a:pt x="21384" y="12919"/>
                      <a:pt x="21402" y="12784"/>
                      <a:pt x="21429" y="12616"/>
                    </a:cubicBezTo>
                    <a:lnTo>
                      <a:pt x="21581" y="11072"/>
                    </a:lnTo>
                    <a:cubicBezTo>
                      <a:pt x="21591" y="10910"/>
                      <a:pt x="21600" y="10769"/>
                      <a:pt x="21600" y="10758"/>
                    </a:cubicBezTo>
                    <a:cubicBezTo>
                      <a:pt x="21584" y="10758"/>
                      <a:pt x="21457" y="10703"/>
                      <a:pt x="21300" y="10648"/>
                    </a:cubicBezTo>
                    <a:lnTo>
                      <a:pt x="20476" y="10344"/>
                    </a:lnTo>
                    <a:cubicBezTo>
                      <a:pt x="20319" y="10290"/>
                      <a:pt x="20179" y="10106"/>
                      <a:pt x="20163" y="9943"/>
                    </a:cubicBezTo>
                    <a:lnTo>
                      <a:pt x="20012" y="8914"/>
                    </a:lnTo>
                    <a:cubicBezTo>
                      <a:pt x="19979" y="8752"/>
                      <a:pt x="20067" y="8547"/>
                      <a:pt x="20202" y="8455"/>
                    </a:cubicBezTo>
                    <a:lnTo>
                      <a:pt x="20923" y="7966"/>
                    </a:lnTo>
                    <a:cubicBezTo>
                      <a:pt x="21058" y="7874"/>
                      <a:pt x="21174" y="7793"/>
                      <a:pt x="21168" y="7782"/>
                    </a:cubicBezTo>
                    <a:cubicBezTo>
                      <a:pt x="21168" y="7771"/>
                      <a:pt x="21119" y="7641"/>
                      <a:pt x="21065" y="7484"/>
                    </a:cubicBezTo>
                    <a:lnTo>
                      <a:pt x="20469" y="5999"/>
                    </a:lnTo>
                    <a:cubicBezTo>
                      <a:pt x="20399" y="5847"/>
                      <a:pt x="20343" y="5722"/>
                      <a:pt x="20337" y="5711"/>
                    </a:cubicBezTo>
                    <a:cubicBezTo>
                      <a:pt x="20332" y="5700"/>
                      <a:pt x="20196" y="5718"/>
                      <a:pt x="20034" y="5740"/>
                    </a:cubicBezTo>
                    <a:lnTo>
                      <a:pt x="19132" y="5856"/>
                    </a:lnTo>
                    <a:cubicBezTo>
                      <a:pt x="18970" y="5878"/>
                      <a:pt x="18761" y="5787"/>
                      <a:pt x="18675" y="5646"/>
                    </a:cubicBezTo>
                    <a:lnTo>
                      <a:pt x="18134" y="4899"/>
                    </a:lnTo>
                    <a:cubicBezTo>
                      <a:pt x="18031" y="4769"/>
                      <a:pt x="18016" y="4547"/>
                      <a:pt x="18092" y="4400"/>
                    </a:cubicBezTo>
                    <a:lnTo>
                      <a:pt x="18517" y="3608"/>
                    </a:lnTo>
                    <a:cubicBezTo>
                      <a:pt x="18593" y="3461"/>
                      <a:pt x="18651" y="3338"/>
                      <a:pt x="18646" y="3333"/>
                    </a:cubicBezTo>
                    <a:cubicBezTo>
                      <a:pt x="18641" y="3327"/>
                      <a:pt x="18539" y="3230"/>
                      <a:pt x="18420" y="3116"/>
                    </a:cubicBezTo>
                    <a:lnTo>
                      <a:pt x="17183" y="2045"/>
                    </a:lnTo>
                    <a:cubicBezTo>
                      <a:pt x="17054" y="1942"/>
                      <a:pt x="16941" y="1853"/>
                      <a:pt x="16935" y="1848"/>
                    </a:cubicBezTo>
                    <a:cubicBezTo>
                      <a:pt x="16930" y="1842"/>
                      <a:pt x="16810" y="1917"/>
                      <a:pt x="16681" y="2009"/>
                    </a:cubicBezTo>
                    <a:lnTo>
                      <a:pt x="15933" y="2546"/>
                    </a:lnTo>
                    <a:cubicBezTo>
                      <a:pt x="15799" y="2644"/>
                      <a:pt x="15571" y="2657"/>
                      <a:pt x="15431" y="2576"/>
                    </a:cubicBezTo>
                    <a:lnTo>
                      <a:pt x="14680" y="2191"/>
                    </a:lnTo>
                    <a:cubicBezTo>
                      <a:pt x="14529" y="2120"/>
                      <a:pt x="14411" y="1928"/>
                      <a:pt x="14416" y="1760"/>
                    </a:cubicBezTo>
                    <a:lnTo>
                      <a:pt x="14429" y="841"/>
                    </a:lnTo>
                    <a:cubicBezTo>
                      <a:pt x="14429" y="679"/>
                      <a:pt x="14427" y="537"/>
                      <a:pt x="14416" y="537"/>
                    </a:cubicBezTo>
                    <a:cubicBezTo>
                      <a:pt x="14411" y="532"/>
                      <a:pt x="14270" y="495"/>
                      <a:pt x="14113" y="447"/>
                    </a:cubicBezTo>
                    <a:lnTo>
                      <a:pt x="12506" y="55"/>
                    </a:lnTo>
                    <a:cubicBezTo>
                      <a:pt x="12344" y="22"/>
                      <a:pt x="12205" y="0"/>
                      <a:pt x="12200" y="0"/>
                    </a:cubicBezTo>
                    <a:cubicBezTo>
                      <a:pt x="12189" y="0"/>
                      <a:pt x="12124" y="119"/>
                      <a:pt x="12048" y="265"/>
                    </a:cubicBezTo>
                    <a:lnTo>
                      <a:pt x="11626" y="1097"/>
                    </a:lnTo>
                    <a:cubicBezTo>
                      <a:pt x="11551" y="1243"/>
                      <a:pt x="11356" y="1355"/>
                      <a:pt x="11195" y="1349"/>
                    </a:cubicBezTo>
                    <a:lnTo>
                      <a:pt x="10386" y="1349"/>
                    </a:lnTo>
                    <a:cubicBezTo>
                      <a:pt x="10224" y="1355"/>
                      <a:pt x="10025" y="1243"/>
                      <a:pt x="9954" y="1097"/>
                    </a:cubicBezTo>
                    <a:lnTo>
                      <a:pt x="9532" y="265"/>
                    </a:lnTo>
                    <a:cubicBezTo>
                      <a:pt x="9457" y="119"/>
                      <a:pt x="9395" y="0"/>
                      <a:pt x="9384" y="0"/>
                    </a:cubicBezTo>
                    <a:close/>
                    <a:moveTo>
                      <a:pt x="10795" y="3766"/>
                    </a:moveTo>
                    <a:cubicBezTo>
                      <a:pt x="14676" y="3766"/>
                      <a:pt x="17812" y="6922"/>
                      <a:pt x="17812" y="10820"/>
                    </a:cubicBezTo>
                    <a:cubicBezTo>
                      <a:pt x="17812" y="14718"/>
                      <a:pt x="14676" y="17864"/>
                      <a:pt x="10795" y="17864"/>
                    </a:cubicBezTo>
                    <a:cubicBezTo>
                      <a:pt x="6914" y="17864"/>
                      <a:pt x="3772" y="14706"/>
                      <a:pt x="3772" y="10820"/>
                    </a:cubicBezTo>
                    <a:cubicBezTo>
                      <a:pt x="3772" y="6922"/>
                      <a:pt x="6914" y="3766"/>
                      <a:pt x="10795" y="3766"/>
                    </a:cubicBezTo>
                    <a:close/>
                  </a:path>
                </a:pathLst>
              </a:custGeom>
              <a:gradFill flip="none" rotWithShape="1">
                <a:gsLst>
                  <a:gs pos="22846">
                    <a:srgbClr val="FFFFFF"/>
                  </a:gs>
                  <a:gs pos="63322">
                    <a:srgbClr val="E6EAEB"/>
                  </a:gs>
                  <a:gs pos="99960">
                    <a:srgbClr val="CDD5D8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>
                <a:outerShdw blurRad="812800" dist="416510" dir="3467664" rotWithShape="0">
                  <a:srgbClr val="000000">
                    <a:alpha val="60762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Shape">
                <a:extLst>
                  <a:ext uri="{FF2B5EF4-FFF2-40B4-BE49-F238E27FC236}">
                    <a16:creationId xmlns:a16="http://schemas.microsoft.com/office/drawing/2014/main" id="{DFBAF63B-47AF-4BC3-91CB-B472A409F567}"/>
                  </a:ext>
                </a:extLst>
              </p:cNvPr>
              <p:cNvSpPr/>
              <p:nvPr/>
            </p:nvSpPr>
            <p:spPr>
              <a:xfrm>
                <a:off x="461949" y="459740"/>
                <a:ext cx="1153953" cy="1153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0"/>
                    </a:moveTo>
                    <a:cubicBezTo>
                      <a:pt x="4833" y="0"/>
                      <a:pt x="0" y="4833"/>
                      <a:pt x="0" y="10805"/>
                    </a:cubicBezTo>
                    <a:cubicBezTo>
                      <a:pt x="0" y="16759"/>
                      <a:pt x="4833" y="21600"/>
                      <a:pt x="10805" y="21600"/>
                    </a:cubicBezTo>
                    <a:cubicBezTo>
                      <a:pt x="16777" y="21600"/>
                      <a:pt x="21600" y="16777"/>
                      <a:pt x="21600" y="10805"/>
                    </a:cubicBezTo>
                    <a:cubicBezTo>
                      <a:pt x="21600" y="4833"/>
                      <a:pt x="16777" y="0"/>
                      <a:pt x="1080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9E0E2"/>
                  </a:gs>
                  <a:gs pos="36657">
                    <a:srgbClr val="ECEFF0"/>
                  </a:gs>
                  <a:gs pos="77153">
                    <a:srgbClr val="FFFFFF"/>
                  </a:gs>
                </a:gsLst>
                <a:lin ang="2089255" scaled="0"/>
              </a:gradFill>
              <a:ln w="2159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34" name="Picture 10" descr="https://o.remove.bg/downloads/ec377849-45b1-400d-ab8c-4a6425c62304/image-removebg-preview.png">
              <a:extLst>
                <a:ext uri="{FF2B5EF4-FFF2-40B4-BE49-F238E27FC236}">
                  <a16:creationId xmlns:a16="http://schemas.microsoft.com/office/drawing/2014/main" id="{765A0060-DC0B-47BC-8B1D-612C7F0F9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292" y="3897939"/>
              <a:ext cx="1031887" cy="103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497253-316D-42DB-AD21-9DBB0D67C5CA}"/>
              </a:ext>
            </a:extLst>
          </p:cNvPr>
          <p:cNvGrpSpPr/>
          <p:nvPr/>
        </p:nvGrpSpPr>
        <p:grpSpPr>
          <a:xfrm>
            <a:off x="133376" y="146713"/>
            <a:ext cx="11736719" cy="837303"/>
            <a:chOff x="133376" y="146713"/>
            <a:chExt cx="11736719" cy="8373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990E91-60C2-4255-B522-2899D109EDC1}"/>
                </a:ext>
              </a:extLst>
            </p:cNvPr>
            <p:cNvSpPr txBox="1"/>
            <p:nvPr/>
          </p:nvSpPr>
          <p:spPr>
            <a:xfrm>
              <a:off x="133376" y="263565"/>
              <a:ext cx="11736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Segoe UI Black" panose="020B0A02040204020203" pitchFamily="34" charset="0"/>
                  <a:cs typeface="+mn-cs"/>
                </a:rPr>
                <a:t>Uniqueness</a:t>
              </a:r>
            </a:p>
          </p:txBody>
        </p:sp>
        <p:pic>
          <p:nvPicPr>
            <p:cNvPr id="1036" name="Picture 12" descr="https://o.remove.bg/downloads/1af916dc-de9c-4b9a-a889-170fae0b6084/image-removebg-preview.png">
              <a:extLst>
                <a:ext uri="{FF2B5EF4-FFF2-40B4-BE49-F238E27FC236}">
                  <a16:creationId xmlns:a16="http://schemas.microsoft.com/office/drawing/2014/main" id="{F644473D-7D37-4EE6-BA2B-155EDBE4B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546" y="146713"/>
              <a:ext cx="837303" cy="837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Picture 8" descr="https://o.remove.bg/downloads/8b73f06a-b811-4514-8e0d-00a61ea5e8c8/image-removebg-preview.png">
            <a:extLst>
              <a:ext uri="{FF2B5EF4-FFF2-40B4-BE49-F238E27FC236}">
                <a16:creationId xmlns:a16="http://schemas.microsoft.com/office/drawing/2014/main" id="{AB76DFC2-775A-4017-A926-5E634AB9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14" y="3860131"/>
            <a:ext cx="1426656" cy="14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45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3E4B22-5F0F-4091-8F74-1C37EE5ECF5B}"/>
              </a:ext>
            </a:extLst>
          </p:cNvPr>
          <p:cNvSpPr txBox="1"/>
          <p:nvPr/>
        </p:nvSpPr>
        <p:spPr>
          <a:xfrm>
            <a:off x="1414631" y="247522"/>
            <a:ext cx="8615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i="1" dirty="0">
                <a:solidFill>
                  <a:schemeClr val="accent6">
                    <a:lumMod val="75000"/>
                  </a:schemeClr>
                </a:solidFill>
              </a:rPr>
              <a:t>MVP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4A92A-2C46-4056-A178-94D2284B3635}"/>
              </a:ext>
            </a:extLst>
          </p:cNvPr>
          <p:cNvSpPr txBox="1"/>
          <p:nvPr/>
        </p:nvSpPr>
        <p:spPr>
          <a:xfrm>
            <a:off x="8563683" y="5964146"/>
            <a:ext cx="236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i="1" dirty="0"/>
              <a:t>DISPENSOR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06AD7-FBC6-4C64-A757-E00F2261086A}"/>
              </a:ext>
            </a:extLst>
          </p:cNvPr>
          <p:cNvSpPr txBox="1"/>
          <p:nvPr/>
        </p:nvSpPr>
        <p:spPr>
          <a:xfrm>
            <a:off x="1262231" y="5964145"/>
            <a:ext cx="421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i="1" dirty="0"/>
              <a:t>VENDING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CA19F-97B0-4FDB-AA89-5A6C0A48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9" y="1335742"/>
            <a:ext cx="5208494" cy="39063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7B671-7D83-4DEB-8EB0-FB24E464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430" y="1142800"/>
            <a:ext cx="4374252" cy="45262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293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E8DD06-5DD4-4043-BC47-0743B965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35" y="185115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IN" sz="3200" b="1" dirty="0">
                <a:latin typeface="Arial Black" panose="020B0A04020102020204" pitchFamily="34" charset="0"/>
              </a:rPr>
              <a:t>FOR FURTHER DETAILS AND ENQUIRY 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CONTACT NUMBER: 9500230050</a:t>
            </a:r>
          </a:p>
          <a:p>
            <a:pPr marL="0" indent="0" algn="ctr">
              <a:buNone/>
            </a:pPr>
            <a:r>
              <a:rPr lang="en-IN" dirty="0"/>
              <a:t>   MAIL ID: sowndar.kece@sece.ac.in</a:t>
            </a:r>
          </a:p>
        </p:txBody>
      </p:sp>
    </p:spTree>
    <p:extLst>
      <p:ext uri="{BB962C8B-B14F-4D97-AF65-F5344CB8AC3E}">
        <p14:creationId xmlns:p14="http://schemas.microsoft.com/office/powerpoint/2010/main" val="324060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33EDA0D-F54B-48BB-9910-7DB6A5FBA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A73256-0EB9-4289-A040-E77C05B42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39582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4FE2E0-0356-4DC9-A129-5C677E5B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AF9516E-11D6-4EBA-B6FD-722514EE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395815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68CD86-EBCA-4577-B9FD-960CCEE8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376835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D9EBF-20DC-43FA-A82B-2023C0AF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88" y="372488"/>
            <a:ext cx="974852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Arial Black"/>
              </a:rPr>
              <a:t>Our Team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402B289-3B0F-4D68-977B-D4111360C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5002"/>
          <a:stretch/>
        </p:blipFill>
        <p:spPr>
          <a:xfrm>
            <a:off x="3433368" y="1896782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6" descr="A picture containing tree, outdoor, person, orange&#10;&#10;Description automatically generated">
            <a:extLst>
              <a:ext uri="{FF2B5EF4-FFF2-40B4-BE49-F238E27FC236}">
                <a16:creationId xmlns:a16="http://schemas.microsoft.com/office/drawing/2014/main" id="{905B6644-A8A8-43AF-9D02-6239D1508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11019"/>
          <a:stretch/>
        </p:blipFill>
        <p:spPr>
          <a:xfrm>
            <a:off x="6318187" y="1831252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9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8B3DFA2F-5A5B-4798-96A1-53540DC14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50" r="3" b="15253"/>
          <a:stretch/>
        </p:blipFill>
        <p:spPr>
          <a:xfrm>
            <a:off x="9203007" y="1831252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7" name="Picture 7" descr="A person in a red shirt&#10;&#10;Description automatically generated">
            <a:extLst>
              <a:ext uri="{FF2B5EF4-FFF2-40B4-BE49-F238E27FC236}">
                <a16:creationId xmlns:a16="http://schemas.microsoft.com/office/drawing/2014/main" id="{D3B3F00A-3B27-4CD9-9AB4-612E1AA4B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99" b="-1"/>
          <a:stretch/>
        </p:blipFill>
        <p:spPr>
          <a:xfrm>
            <a:off x="548549" y="1896782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7DC946-01F8-444F-882E-B5DA103121FF}"/>
              </a:ext>
            </a:extLst>
          </p:cNvPr>
          <p:cNvSpPr txBox="1"/>
          <p:nvPr/>
        </p:nvSpPr>
        <p:spPr>
          <a:xfrm>
            <a:off x="124321" y="4521920"/>
            <a:ext cx="313138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</a:rPr>
              <a:t>SOWNDAR K</a:t>
            </a:r>
            <a:endParaRPr lang="en-US" sz="2600" b="1" dirty="0">
              <a:solidFill>
                <a:srgbClr val="FF0000"/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cs typeface="Calibri"/>
              </a:rPr>
              <a:t>TEAM LEAD</a:t>
            </a: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cs typeface="Calibri"/>
              </a:rPr>
              <a:t>&amp;</a:t>
            </a:r>
          </a:p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cs typeface="Calibri"/>
              </a:rPr>
              <a:t>SOFTWARE 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53CC7-3A77-440F-B092-B8F8A5C67130}"/>
              </a:ext>
            </a:extLst>
          </p:cNvPr>
          <p:cNvSpPr txBox="1"/>
          <p:nvPr/>
        </p:nvSpPr>
        <p:spPr>
          <a:xfrm>
            <a:off x="2619237" y="4535466"/>
            <a:ext cx="3648973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  </a:t>
            </a:r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</a:rPr>
              <a:t>SHWETHAA G P</a:t>
            </a:r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  <a:cs typeface="Calibri"/>
              </a:rPr>
              <a:t> </a:t>
            </a:r>
          </a:p>
          <a:p>
            <a:pPr algn="ctr"/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cs typeface="Calibri"/>
              </a:rPr>
              <a:t>HARDWARE EXPERT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AD78B-0D45-4D4E-899E-23FA99E9A572}"/>
              </a:ext>
            </a:extLst>
          </p:cNvPr>
          <p:cNvSpPr txBox="1"/>
          <p:nvPr/>
        </p:nvSpPr>
        <p:spPr>
          <a:xfrm>
            <a:off x="5868516" y="4535466"/>
            <a:ext cx="3145765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       </a:t>
            </a:r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</a:rPr>
              <a:t>  DISHA D</a:t>
            </a:r>
            <a:endParaRPr lang="en-US" sz="2600" b="1" dirty="0">
              <a:solidFill>
                <a:srgbClr val="FF0000"/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cs typeface="Calibri"/>
              </a:rPr>
              <a:t>PROJECT INFLUENCER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7F494-8CDF-4B91-A1B1-F395EC44A37E}"/>
              </a:ext>
            </a:extLst>
          </p:cNvPr>
          <p:cNvSpPr txBox="1"/>
          <p:nvPr/>
        </p:nvSpPr>
        <p:spPr>
          <a:xfrm>
            <a:off x="8821911" y="4535466"/>
            <a:ext cx="3045124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ahnschrift" panose="020B0502040204020203" pitchFamily="34" charset="0"/>
              </a:rPr>
              <a:t>        </a:t>
            </a:r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</a:rPr>
              <a:t> HARISH S</a:t>
            </a:r>
            <a:endParaRPr lang="en-US" sz="2600" b="1" dirty="0">
              <a:solidFill>
                <a:srgbClr val="FF0000"/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  <a:cs typeface="Calibri"/>
            </a:endParaRP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  <a:cs typeface="Calibri"/>
              </a:rPr>
              <a:t>PRODUCT DESIGNER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72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0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sam to include sanitary napkins in flood relief items | Guwahati News -  Times of India">
            <a:extLst>
              <a:ext uri="{FF2B5EF4-FFF2-40B4-BE49-F238E27FC236}">
                <a16:creationId xmlns:a16="http://schemas.microsoft.com/office/drawing/2014/main" id="{9938451C-96B7-4E79-AB8A-4C03499A9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3840"/>
            <a:ext cx="5527040" cy="41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D2899B-96EB-48F1-A673-859B2B28787F}"/>
              </a:ext>
            </a:extLst>
          </p:cNvPr>
          <p:cNvSpPr txBox="1"/>
          <p:nvPr/>
        </p:nvSpPr>
        <p:spPr>
          <a:xfrm>
            <a:off x="6238240" y="2970014"/>
            <a:ext cx="5527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Arial Black" panose="020B0A04020102020204" pitchFamily="34" charset="0"/>
              </a:rPr>
              <a:t>PROBLEM STATEMENT  </a:t>
            </a:r>
          </a:p>
        </p:txBody>
      </p:sp>
    </p:spTree>
    <p:extLst>
      <p:ext uri="{BB962C8B-B14F-4D97-AF65-F5344CB8AC3E}">
        <p14:creationId xmlns:p14="http://schemas.microsoft.com/office/powerpoint/2010/main" val="337119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o I Choose the Best Tampon Holder? (with pictures)">
            <a:extLst>
              <a:ext uri="{FF2B5EF4-FFF2-40B4-BE49-F238E27FC236}">
                <a16:creationId xmlns:a16="http://schemas.microsoft.com/office/drawing/2014/main" id="{719D8457-05D4-4528-88B2-3F79B1299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65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84 Sanitary Waste Stock Photos, Pictures &amp;amp; Royalty-Free Images - iStock">
            <a:extLst>
              <a:ext uri="{FF2B5EF4-FFF2-40B4-BE49-F238E27FC236}">
                <a16:creationId xmlns:a16="http://schemas.microsoft.com/office/drawing/2014/main" id="{04196697-38CE-4DCF-BF32-4EF06DCDF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r="8394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4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A673D-E14E-42B7-94B4-F16FC43C955C}"/>
              </a:ext>
            </a:extLst>
          </p:cNvPr>
          <p:cNvSpPr txBox="1"/>
          <p:nvPr/>
        </p:nvSpPr>
        <p:spPr>
          <a:xfrm>
            <a:off x="303779" y="325449"/>
            <a:ext cx="10547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497 million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women </a:t>
            </a:r>
          </a:p>
          <a:p>
            <a:pPr algn="ctr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INDIA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2DF88-5E86-4ABD-B1DE-BB31C1424878}"/>
              </a:ext>
            </a:extLst>
          </p:cNvPr>
          <p:cNvSpPr txBox="1"/>
          <p:nvPr/>
        </p:nvSpPr>
        <p:spPr>
          <a:xfrm>
            <a:off x="734436" y="1296046"/>
            <a:ext cx="40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48%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female in total population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by 2018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1F3A-B068-4AA7-889F-DF3106F4F6AC}"/>
              </a:ext>
            </a:extLst>
          </p:cNvPr>
          <p:cNvSpPr txBox="1"/>
          <p:nvPr/>
        </p:nvSpPr>
        <p:spPr>
          <a:xfrm>
            <a:off x="1743169" y="2349559"/>
            <a:ext cx="3283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56 % </a:t>
            </a:r>
            <a:r>
              <a:rPr lang="en-SG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goes for school, colleges, etc..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ED38E-8B68-42E2-8597-BC1C37743D2B}"/>
              </a:ext>
            </a:extLst>
          </p:cNvPr>
          <p:cNvSpPr txBox="1"/>
          <p:nvPr/>
        </p:nvSpPr>
        <p:spPr>
          <a:xfrm>
            <a:off x="1655829" y="4118000"/>
            <a:ext cx="27721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 </a:t>
            </a:r>
            <a:r>
              <a:rPr lang="en-SG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at 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D6C26-61EA-499F-B8A3-BC5DF067E906}"/>
              </a:ext>
            </a:extLst>
          </p:cNvPr>
          <p:cNvSpPr txBox="1"/>
          <p:nvPr/>
        </p:nvSpPr>
        <p:spPr>
          <a:xfrm>
            <a:off x="7256110" y="1371495"/>
            <a:ext cx="3914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 where crowd goes more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769DA-BDA0-479B-9C36-75C5ED96D93B}"/>
              </a:ext>
            </a:extLst>
          </p:cNvPr>
          <p:cNvSpPr txBox="1"/>
          <p:nvPr/>
        </p:nvSpPr>
        <p:spPr>
          <a:xfrm>
            <a:off x="799724" y="5314130"/>
            <a:ext cx="3818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 some house-hold works as home-makers &amp; servants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E6F1F-D003-40AC-AB90-12B80A58A16D}"/>
              </a:ext>
            </a:extLst>
          </p:cNvPr>
          <p:cNvSpPr txBox="1"/>
          <p:nvPr/>
        </p:nvSpPr>
        <p:spPr>
          <a:xfrm>
            <a:off x="9049206" y="4008094"/>
            <a:ext cx="2500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Unavailable shops at night </a:t>
            </a:r>
            <a:endParaRPr lang="en-SG" sz="2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BA989-D719-4829-9F04-0B93E60EC8CA}"/>
              </a:ext>
            </a:extLst>
          </p:cNvPr>
          <p:cNvSpPr txBox="1"/>
          <p:nvPr/>
        </p:nvSpPr>
        <p:spPr>
          <a:xfrm>
            <a:off x="6074107" y="3975715"/>
            <a:ext cx="2096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will work overtime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21266-1FFE-437C-8AA7-6589962A19BD}"/>
              </a:ext>
            </a:extLst>
          </p:cNvPr>
          <p:cNvSpPr txBox="1"/>
          <p:nvPr/>
        </p:nvSpPr>
        <p:spPr>
          <a:xfrm>
            <a:off x="6140247" y="5314130"/>
            <a:ext cx="415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SG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number of places where people (</a:t>
            </a:r>
            <a:r>
              <a:rPr lang="en-SG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Feminine gender</a:t>
            </a:r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moves around</a:t>
            </a:r>
          </a:p>
        </p:txBody>
      </p:sp>
      <p:sp>
        <p:nvSpPr>
          <p:cNvPr id="13" name="Bent-Up Arrow 18">
            <a:extLst>
              <a:ext uri="{FF2B5EF4-FFF2-40B4-BE49-F238E27FC236}">
                <a16:creationId xmlns:a16="http://schemas.microsoft.com/office/drawing/2014/main" id="{6809FF91-D776-4070-8ADE-30BEC318F35C}"/>
              </a:ext>
            </a:extLst>
          </p:cNvPr>
          <p:cNvSpPr/>
          <p:nvPr/>
        </p:nvSpPr>
        <p:spPr>
          <a:xfrm flipV="1">
            <a:off x="7763717" y="648246"/>
            <a:ext cx="1436545" cy="598690"/>
          </a:xfrm>
          <a:prstGeom prst="bentUpArrow">
            <a:avLst>
              <a:gd name="adj1" fmla="val 20636"/>
              <a:gd name="adj2" fmla="val 50000"/>
              <a:gd name="adj3" fmla="val 50000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Bent-Up Arrow 19">
            <a:extLst>
              <a:ext uri="{FF2B5EF4-FFF2-40B4-BE49-F238E27FC236}">
                <a16:creationId xmlns:a16="http://schemas.microsoft.com/office/drawing/2014/main" id="{EB2C6594-938D-4005-816D-7EF99C014082}"/>
              </a:ext>
            </a:extLst>
          </p:cNvPr>
          <p:cNvSpPr/>
          <p:nvPr/>
        </p:nvSpPr>
        <p:spPr>
          <a:xfrm rot="10800000">
            <a:off x="2024760" y="656111"/>
            <a:ext cx="1384664" cy="593120"/>
          </a:xfrm>
          <a:prstGeom prst="bentUpArrow">
            <a:avLst>
              <a:gd name="adj1" fmla="val 23214"/>
              <a:gd name="adj2" fmla="val 50000"/>
              <a:gd name="adj3" fmla="val 40417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Bent-Up Arrow 20">
            <a:extLst>
              <a:ext uri="{FF2B5EF4-FFF2-40B4-BE49-F238E27FC236}">
                <a16:creationId xmlns:a16="http://schemas.microsoft.com/office/drawing/2014/main" id="{CD7961FD-16B4-4E10-9F65-92FA286073B9}"/>
              </a:ext>
            </a:extLst>
          </p:cNvPr>
          <p:cNvSpPr/>
          <p:nvPr/>
        </p:nvSpPr>
        <p:spPr>
          <a:xfrm rot="5400000">
            <a:off x="469462" y="3496633"/>
            <a:ext cx="1542202" cy="530395"/>
          </a:xfrm>
          <a:prstGeom prst="bentUpArrow">
            <a:avLst>
              <a:gd name="adj1" fmla="val 25000"/>
              <a:gd name="adj2" fmla="val 33036"/>
              <a:gd name="adj3" fmla="val 48214"/>
            </a:avLst>
          </a:prstGeom>
          <a:solidFill>
            <a:srgbClr val="E3EC6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Down Arrow 24">
            <a:extLst>
              <a:ext uri="{FF2B5EF4-FFF2-40B4-BE49-F238E27FC236}">
                <a16:creationId xmlns:a16="http://schemas.microsoft.com/office/drawing/2014/main" id="{322F3C44-5DCC-46A3-B5BE-D610D88F6138}"/>
              </a:ext>
            </a:extLst>
          </p:cNvPr>
          <p:cNvSpPr/>
          <p:nvPr/>
        </p:nvSpPr>
        <p:spPr>
          <a:xfrm rot="16200000">
            <a:off x="8294615" y="4132633"/>
            <a:ext cx="435255" cy="520365"/>
          </a:xfrm>
          <a:prstGeom prst="downArrow">
            <a:avLst>
              <a:gd name="adj1" fmla="val 33828"/>
              <a:gd name="adj2" fmla="val 38676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Down Arrow 27">
            <a:extLst>
              <a:ext uri="{FF2B5EF4-FFF2-40B4-BE49-F238E27FC236}">
                <a16:creationId xmlns:a16="http://schemas.microsoft.com/office/drawing/2014/main" id="{6596470C-D8B4-4E2D-8E5F-46EAE5F9F676}"/>
              </a:ext>
            </a:extLst>
          </p:cNvPr>
          <p:cNvSpPr/>
          <p:nvPr/>
        </p:nvSpPr>
        <p:spPr>
          <a:xfrm>
            <a:off x="9367945" y="1894398"/>
            <a:ext cx="484632" cy="439099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Down Arrow 22">
            <a:extLst>
              <a:ext uri="{FF2B5EF4-FFF2-40B4-BE49-F238E27FC236}">
                <a16:creationId xmlns:a16="http://schemas.microsoft.com/office/drawing/2014/main" id="{F7B77415-40A0-4798-9A03-DDA67271444E}"/>
              </a:ext>
            </a:extLst>
          </p:cNvPr>
          <p:cNvSpPr/>
          <p:nvPr/>
        </p:nvSpPr>
        <p:spPr>
          <a:xfrm rot="17753126">
            <a:off x="5395955" y="3608904"/>
            <a:ext cx="368795" cy="744625"/>
          </a:xfrm>
          <a:prstGeom prst="downArrow">
            <a:avLst>
              <a:gd name="adj1" fmla="val 33828"/>
              <a:gd name="adj2" fmla="val 31132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B2FC8-4190-49CC-8C68-93A9AADF6302}"/>
              </a:ext>
            </a:extLst>
          </p:cNvPr>
          <p:cNvSpPr/>
          <p:nvPr/>
        </p:nvSpPr>
        <p:spPr>
          <a:xfrm>
            <a:off x="7656680" y="2424424"/>
            <a:ext cx="46961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Malls, Hospitals, public places, schools, colleges, etc…</a:t>
            </a:r>
            <a:endParaRPr lang="en-SG" sz="2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Down Arrow 23">
            <a:extLst>
              <a:ext uri="{FF2B5EF4-FFF2-40B4-BE49-F238E27FC236}">
                <a16:creationId xmlns:a16="http://schemas.microsoft.com/office/drawing/2014/main" id="{68FC652B-0A8A-4EC0-87B3-E50D106A9434}"/>
              </a:ext>
            </a:extLst>
          </p:cNvPr>
          <p:cNvSpPr/>
          <p:nvPr/>
        </p:nvSpPr>
        <p:spPr>
          <a:xfrm rot="1724507">
            <a:off x="2474776" y="4744067"/>
            <a:ext cx="484632" cy="523287"/>
          </a:xfrm>
          <a:prstGeom prst="downArrow">
            <a:avLst>
              <a:gd name="adj1" fmla="val 33828"/>
              <a:gd name="adj2" fmla="val 31132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6" descr="Related image">
            <a:extLst>
              <a:ext uri="{FF2B5EF4-FFF2-40B4-BE49-F238E27FC236}">
                <a16:creationId xmlns:a16="http://schemas.microsoft.com/office/drawing/2014/main" id="{B7016E2A-47ED-4BD5-AEA6-59F682817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27262" r="4047" b="28841"/>
          <a:stretch/>
        </p:blipFill>
        <p:spPr bwMode="auto">
          <a:xfrm rot="1852448" flipH="1">
            <a:off x="10246319" y="4981301"/>
            <a:ext cx="1065184" cy="5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ent-Up Arrow 29">
            <a:extLst>
              <a:ext uri="{FF2B5EF4-FFF2-40B4-BE49-F238E27FC236}">
                <a16:creationId xmlns:a16="http://schemas.microsoft.com/office/drawing/2014/main" id="{FA4CC665-FD0B-4B19-B261-352A6835461A}"/>
              </a:ext>
            </a:extLst>
          </p:cNvPr>
          <p:cNvSpPr/>
          <p:nvPr/>
        </p:nvSpPr>
        <p:spPr>
          <a:xfrm rot="5400000">
            <a:off x="732482" y="2991530"/>
            <a:ext cx="1029582" cy="543810"/>
          </a:xfrm>
          <a:prstGeom prst="bentUpArrow">
            <a:avLst>
              <a:gd name="adj1" fmla="val 25000"/>
              <a:gd name="adj2" fmla="val 36607"/>
              <a:gd name="adj3" fmla="val 41071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SG" dirty="0"/>
          </a:p>
        </p:txBody>
      </p:sp>
      <p:sp>
        <p:nvSpPr>
          <p:cNvPr id="23" name="Bent-Up Arrow 30">
            <a:extLst>
              <a:ext uri="{FF2B5EF4-FFF2-40B4-BE49-F238E27FC236}">
                <a16:creationId xmlns:a16="http://schemas.microsoft.com/office/drawing/2014/main" id="{C53B2A56-FD12-415E-9398-30F9D2208B94}"/>
              </a:ext>
            </a:extLst>
          </p:cNvPr>
          <p:cNvSpPr/>
          <p:nvPr/>
        </p:nvSpPr>
        <p:spPr>
          <a:xfrm rot="5400000">
            <a:off x="871319" y="2337465"/>
            <a:ext cx="751907" cy="543810"/>
          </a:xfrm>
          <a:prstGeom prst="bentUpArrow">
            <a:avLst>
              <a:gd name="adj1" fmla="val 25000"/>
              <a:gd name="adj2" fmla="val 36607"/>
              <a:gd name="adj3" fmla="val 41071"/>
            </a:avLst>
          </a:prstGeom>
          <a:solidFill>
            <a:srgbClr val="E3EC6E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S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4F00BF-6FD1-4830-BA3D-ECBD5F14D063}"/>
              </a:ext>
            </a:extLst>
          </p:cNvPr>
          <p:cNvSpPr/>
          <p:nvPr/>
        </p:nvSpPr>
        <p:spPr>
          <a:xfrm>
            <a:off x="1743169" y="3323292"/>
            <a:ext cx="352185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31 % </a:t>
            </a:r>
            <a:r>
              <a:rPr lang="en-SG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 goes for job</a:t>
            </a:r>
          </a:p>
        </p:txBody>
      </p:sp>
      <p:pic>
        <p:nvPicPr>
          <p:cNvPr id="25" name="Picture 4" descr="Image result for icons of women">
            <a:extLst>
              <a:ext uri="{FF2B5EF4-FFF2-40B4-BE49-F238E27FC236}">
                <a16:creationId xmlns:a16="http://schemas.microsoft.com/office/drawing/2014/main" id="{D66EC8E8-9346-49F2-BF7E-4356BBE56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906" y="1852619"/>
            <a:ext cx="1045711" cy="11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hevron 4">
            <a:extLst>
              <a:ext uri="{FF2B5EF4-FFF2-40B4-BE49-F238E27FC236}">
                <a16:creationId xmlns:a16="http://schemas.microsoft.com/office/drawing/2014/main" id="{E44F56E1-C11B-4D13-8243-DAEFF1FD3B79}"/>
              </a:ext>
            </a:extLst>
          </p:cNvPr>
          <p:cNvSpPr/>
          <p:nvPr/>
        </p:nvSpPr>
        <p:spPr>
          <a:xfrm>
            <a:off x="5644930" y="5541401"/>
            <a:ext cx="447662" cy="314897"/>
          </a:xfrm>
          <a:prstGeom prst="chevr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44EFFB-35AC-4E59-82F7-5DB213F6792D}"/>
              </a:ext>
            </a:extLst>
          </p:cNvPr>
          <p:cNvSpPr/>
          <p:nvPr/>
        </p:nvSpPr>
        <p:spPr>
          <a:xfrm>
            <a:off x="7382492" y="6385985"/>
            <a:ext cx="4713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Reference Courtesy: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http://censusindia.gov.in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Image result for background images for market data analytics">
            <a:extLst>
              <a:ext uri="{FF2B5EF4-FFF2-40B4-BE49-F238E27FC236}">
                <a16:creationId xmlns:a16="http://schemas.microsoft.com/office/drawing/2014/main" id="{A63136EE-13EB-41AB-BFBA-E038EC502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" y="10019"/>
            <a:ext cx="12171992" cy="68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3717C92-AA9C-480A-969F-DFA3CA8A887E}"/>
              </a:ext>
            </a:extLst>
          </p:cNvPr>
          <p:cNvSpPr/>
          <p:nvPr/>
        </p:nvSpPr>
        <p:spPr>
          <a:xfrm>
            <a:off x="-20807" y="10019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chemeClr val="bg1">
                  <a:alpha val="93000"/>
                </a:schemeClr>
              </a:gs>
              <a:gs pos="67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751 SeBd BT" pitchFamily="2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76023B-F461-45AD-8CF2-2086CB6369F7}"/>
              </a:ext>
            </a:extLst>
          </p:cNvPr>
          <p:cNvSpPr/>
          <p:nvPr/>
        </p:nvSpPr>
        <p:spPr>
          <a:xfrm>
            <a:off x="6735787" y="784686"/>
            <a:ext cx="5106572" cy="4907947"/>
          </a:xfrm>
          <a:prstGeom prst="ellipse">
            <a:avLst/>
          </a:prstGeom>
          <a:solidFill>
            <a:srgbClr val="187878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6B642C-D01B-4E5D-AC52-4F49E32B332C}"/>
              </a:ext>
            </a:extLst>
          </p:cNvPr>
          <p:cNvSpPr/>
          <p:nvPr/>
        </p:nvSpPr>
        <p:spPr>
          <a:xfrm>
            <a:off x="7286625" y="1997416"/>
            <a:ext cx="4029075" cy="3695218"/>
          </a:xfrm>
          <a:prstGeom prst="ellipse">
            <a:avLst/>
          </a:prstGeom>
          <a:solidFill>
            <a:srgbClr val="F7AD77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25FE0C-D506-4C72-9888-52B626022032}"/>
              </a:ext>
            </a:extLst>
          </p:cNvPr>
          <p:cNvSpPr/>
          <p:nvPr/>
        </p:nvSpPr>
        <p:spPr>
          <a:xfrm>
            <a:off x="7858125" y="3390303"/>
            <a:ext cx="2828925" cy="22741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6B97A-30DD-4346-8692-1682D69310F0}"/>
              </a:ext>
            </a:extLst>
          </p:cNvPr>
          <p:cNvSpPr txBox="1"/>
          <p:nvPr/>
        </p:nvSpPr>
        <p:spPr>
          <a:xfrm flipH="1">
            <a:off x="8371958" y="984740"/>
            <a:ext cx="179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TAM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B1C26-C95B-419E-8958-67ADE9DD9C89}"/>
              </a:ext>
            </a:extLst>
          </p:cNvPr>
          <p:cNvSpPr txBox="1"/>
          <p:nvPr/>
        </p:nvSpPr>
        <p:spPr>
          <a:xfrm flipH="1">
            <a:off x="8404968" y="2169141"/>
            <a:ext cx="176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SAM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pperplate Gothic Bold" panose="020E07050202060204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747CD-22ED-4730-B654-D2C1CAC324BF}"/>
              </a:ext>
            </a:extLst>
          </p:cNvPr>
          <p:cNvSpPr txBox="1"/>
          <p:nvPr/>
        </p:nvSpPr>
        <p:spPr>
          <a:xfrm flipH="1">
            <a:off x="8393059" y="3612650"/>
            <a:ext cx="174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SOM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D5BB6B-BDED-4512-B55B-FC74D67CB6FE}"/>
              </a:ext>
            </a:extLst>
          </p:cNvPr>
          <p:cNvSpPr/>
          <p:nvPr/>
        </p:nvSpPr>
        <p:spPr>
          <a:xfrm>
            <a:off x="8119416" y="2660142"/>
            <a:ext cx="2369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000" b="1" i="0" u="none" strike="noStrike" kern="1200" cap="none" spc="0" normalizeH="0" baseline="0" noProof="0" dirty="0">
                <a:ln>
                  <a:noFill/>
                </a:ln>
                <a:solidFill>
                  <a:srgbClr val="0B2B2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Women b/w the age of 10-55 Years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6336E-3DA2-4587-BF74-85C8ECC22576}"/>
              </a:ext>
            </a:extLst>
          </p:cNvPr>
          <p:cNvSpPr/>
          <p:nvPr/>
        </p:nvSpPr>
        <p:spPr>
          <a:xfrm>
            <a:off x="8119416" y="4101894"/>
            <a:ext cx="23485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1" i="0" u="none" strike="noStrike" kern="1200" cap="none" spc="0" normalizeH="0" baseline="0" noProof="0" dirty="0">
                <a:ln>
                  <a:noFill/>
                </a:ln>
                <a:solidFill>
                  <a:srgbClr val="632F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People Using Our  Product At Times Of Menstrual Cycle &amp; Emergency Situations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E6C1C8-9137-4507-9A26-56DA2C0114B1}"/>
              </a:ext>
            </a:extLst>
          </p:cNvPr>
          <p:cNvSpPr/>
          <p:nvPr/>
        </p:nvSpPr>
        <p:spPr>
          <a:xfrm>
            <a:off x="8126712" y="1397995"/>
            <a:ext cx="2396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Feminine gender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48746C-6204-4A90-9F78-7187931555FD}"/>
              </a:ext>
            </a:extLst>
          </p:cNvPr>
          <p:cNvGrpSpPr/>
          <p:nvPr/>
        </p:nvGrpSpPr>
        <p:grpSpPr>
          <a:xfrm>
            <a:off x="7858125" y="5744006"/>
            <a:ext cx="3403393" cy="338554"/>
            <a:chOff x="7858125" y="5744006"/>
            <a:chExt cx="3403393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A92228-FEA7-48AD-99C2-FE79A97504A8}"/>
                </a:ext>
              </a:extLst>
            </p:cNvPr>
            <p:cNvSpPr txBox="1"/>
            <p:nvPr/>
          </p:nvSpPr>
          <p:spPr>
            <a:xfrm flipH="1">
              <a:off x="7858125" y="5744006"/>
              <a:ext cx="34033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Total Addressable Market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3126380-2567-49CF-9DC8-794DC91B0C0A}"/>
                </a:ext>
              </a:extLst>
            </p:cNvPr>
            <p:cNvSpPr/>
            <p:nvPr/>
          </p:nvSpPr>
          <p:spPr>
            <a:xfrm>
              <a:off x="8126195" y="5827676"/>
              <a:ext cx="190500" cy="190500"/>
            </a:xfrm>
            <a:prstGeom prst="ellipse">
              <a:avLst/>
            </a:prstGeom>
            <a:solidFill>
              <a:srgbClr val="1D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FAFE2C-2664-47C9-949D-1AA1BB39A51E}"/>
              </a:ext>
            </a:extLst>
          </p:cNvPr>
          <p:cNvGrpSpPr/>
          <p:nvPr/>
        </p:nvGrpSpPr>
        <p:grpSpPr>
          <a:xfrm>
            <a:off x="7919390" y="6077199"/>
            <a:ext cx="3528633" cy="338554"/>
            <a:chOff x="7919390" y="6077199"/>
            <a:chExt cx="3528633" cy="338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BB9924-FB97-4CBD-B9C1-48A038F6DC98}"/>
                </a:ext>
              </a:extLst>
            </p:cNvPr>
            <p:cNvSpPr txBox="1"/>
            <p:nvPr/>
          </p:nvSpPr>
          <p:spPr>
            <a:xfrm flipH="1">
              <a:off x="7919390" y="6077199"/>
              <a:ext cx="3528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Service Addressable Market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28CCDB-B347-436F-A9B4-B7A84EC4E67C}"/>
                </a:ext>
              </a:extLst>
            </p:cNvPr>
            <p:cNvSpPr/>
            <p:nvPr/>
          </p:nvSpPr>
          <p:spPr>
            <a:xfrm>
              <a:off x="8126195" y="6137418"/>
              <a:ext cx="190500" cy="190500"/>
            </a:xfrm>
            <a:prstGeom prst="ellipse">
              <a:avLst/>
            </a:prstGeom>
            <a:solidFill>
              <a:srgbClr val="FFB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6CF9F6-588F-484A-ABA6-6F54CF09E320}"/>
              </a:ext>
            </a:extLst>
          </p:cNvPr>
          <p:cNvGrpSpPr/>
          <p:nvPr/>
        </p:nvGrpSpPr>
        <p:grpSpPr>
          <a:xfrm>
            <a:off x="7943910" y="6383522"/>
            <a:ext cx="3403392" cy="338554"/>
            <a:chOff x="7943910" y="6383522"/>
            <a:chExt cx="3403392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D7D266-46EF-4492-AFFB-664FD4198114}"/>
                </a:ext>
              </a:extLst>
            </p:cNvPr>
            <p:cNvSpPr txBox="1"/>
            <p:nvPr/>
          </p:nvSpPr>
          <p:spPr>
            <a:xfrm flipH="1">
              <a:off x="7943910" y="6383522"/>
              <a:ext cx="3403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Service Obtainable Market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6E8E11-0BFD-4B58-BA00-93B05673579F}"/>
                </a:ext>
              </a:extLst>
            </p:cNvPr>
            <p:cNvSpPr/>
            <p:nvPr/>
          </p:nvSpPr>
          <p:spPr>
            <a:xfrm>
              <a:off x="8126195" y="6472912"/>
              <a:ext cx="190500" cy="190500"/>
            </a:xfrm>
            <a:prstGeom prst="ellipse">
              <a:avLst/>
            </a:prstGeom>
            <a:solidFill>
              <a:srgbClr val="E3E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4410F8-7FDC-4D92-BBD3-5BF18D097A97}"/>
              </a:ext>
            </a:extLst>
          </p:cNvPr>
          <p:cNvGrpSpPr/>
          <p:nvPr/>
        </p:nvGrpSpPr>
        <p:grpSpPr>
          <a:xfrm>
            <a:off x="394690" y="3314700"/>
            <a:ext cx="1263268" cy="906412"/>
            <a:chOff x="843278" y="2526660"/>
            <a:chExt cx="1533178" cy="143623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BBA280-D484-42B1-B786-B5F9E2BCD8BC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23" name="Freeform 1354">
                <a:extLst>
                  <a:ext uri="{FF2B5EF4-FFF2-40B4-BE49-F238E27FC236}">
                    <a16:creationId xmlns:a16="http://schemas.microsoft.com/office/drawing/2014/main" id="{820C331B-C367-4DD1-A4F7-87D495090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Oval 1355">
                <a:extLst>
                  <a:ext uri="{FF2B5EF4-FFF2-40B4-BE49-F238E27FC236}">
                    <a16:creationId xmlns:a16="http://schemas.microsoft.com/office/drawing/2014/main" id="{586DEDEB-C4C2-445C-A47E-A3B400670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5630D4-BEF2-45B4-839B-1E6B0036916F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CDC3BE-09D8-42B5-AA92-F141BA80B6AA}"/>
              </a:ext>
            </a:extLst>
          </p:cNvPr>
          <p:cNvGrpSpPr/>
          <p:nvPr/>
        </p:nvGrpSpPr>
        <p:grpSpPr>
          <a:xfrm>
            <a:off x="1284283" y="4918576"/>
            <a:ext cx="703015" cy="513297"/>
            <a:chOff x="843278" y="2526660"/>
            <a:chExt cx="1533178" cy="14362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CBA3C4-89E9-49E9-A384-B300A12BD3F0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28" name="Freeform 1354">
                <a:extLst>
                  <a:ext uri="{FF2B5EF4-FFF2-40B4-BE49-F238E27FC236}">
                    <a16:creationId xmlns:a16="http://schemas.microsoft.com/office/drawing/2014/main" id="{091FD8C9-D965-416C-9AE3-71B826066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1355">
                <a:extLst>
                  <a:ext uri="{FF2B5EF4-FFF2-40B4-BE49-F238E27FC236}">
                    <a16:creationId xmlns:a16="http://schemas.microsoft.com/office/drawing/2014/main" id="{8676ADD1-FD91-4712-B425-0E62D4FD1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340472-B3D2-4BE3-AA58-655009816C85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EA9D3-ED0F-47E1-A4B5-3801CC44DB06}"/>
              </a:ext>
            </a:extLst>
          </p:cNvPr>
          <p:cNvGrpSpPr/>
          <p:nvPr/>
        </p:nvGrpSpPr>
        <p:grpSpPr>
          <a:xfrm>
            <a:off x="2814638" y="4125010"/>
            <a:ext cx="900392" cy="759490"/>
            <a:chOff x="843278" y="2526660"/>
            <a:chExt cx="1533178" cy="143623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287B15-FBF1-41D8-8804-F4FE692FA998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33" name="Freeform 1354">
                <a:extLst>
                  <a:ext uri="{FF2B5EF4-FFF2-40B4-BE49-F238E27FC236}">
                    <a16:creationId xmlns:a16="http://schemas.microsoft.com/office/drawing/2014/main" id="{C9E8F87B-D586-45D1-B7EC-8A53133F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1355">
                <a:extLst>
                  <a:ext uri="{FF2B5EF4-FFF2-40B4-BE49-F238E27FC236}">
                    <a16:creationId xmlns:a16="http://schemas.microsoft.com/office/drawing/2014/main" id="{8C3749F8-B531-4E7E-8819-1E570E7BD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396126-B19F-4F8A-AC21-AB5D2627D691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E808E5-A1A8-4332-A839-23FA7AA8ECEE}"/>
              </a:ext>
            </a:extLst>
          </p:cNvPr>
          <p:cNvGrpSpPr/>
          <p:nvPr/>
        </p:nvGrpSpPr>
        <p:grpSpPr>
          <a:xfrm>
            <a:off x="5157291" y="3353114"/>
            <a:ext cx="805330" cy="758006"/>
            <a:chOff x="843278" y="2526660"/>
            <a:chExt cx="1533178" cy="14362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F3F055-E87A-48E3-A42B-9E13FDC06413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38" name="Freeform 1354">
                <a:extLst>
                  <a:ext uri="{FF2B5EF4-FFF2-40B4-BE49-F238E27FC236}">
                    <a16:creationId xmlns:a16="http://schemas.microsoft.com/office/drawing/2014/main" id="{A695C7E8-2DA1-4875-BA5E-9E4D84501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1355">
                <a:extLst>
                  <a:ext uri="{FF2B5EF4-FFF2-40B4-BE49-F238E27FC236}">
                    <a16:creationId xmlns:a16="http://schemas.microsoft.com/office/drawing/2014/main" id="{F82367BE-AD0E-4F19-B251-213198827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6E5C720-515B-4567-B11C-5B78CABCE998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A3CFF6-B8D2-4F6D-89C5-ED9537B0C2B5}"/>
              </a:ext>
            </a:extLst>
          </p:cNvPr>
          <p:cNvGrpSpPr/>
          <p:nvPr/>
        </p:nvGrpSpPr>
        <p:grpSpPr>
          <a:xfrm>
            <a:off x="3151464" y="2832509"/>
            <a:ext cx="1119094" cy="937009"/>
            <a:chOff x="843278" y="2526660"/>
            <a:chExt cx="1533178" cy="143623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B2E98EC-28E8-48AA-B126-EF13CB9CC119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43" name="Freeform 1354">
                <a:extLst>
                  <a:ext uri="{FF2B5EF4-FFF2-40B4-BE49-F238E27FC236}">
                    <a16:creationId xmlns:a16="http://schemas.microsoft.com/office/drawing/2014/main" id="{3CF0D6FB-30CC-4B5E-9456-F26FD6220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1355">
                <a:extLst>
                  <a:ext uri="{FF2B5EF4-FFF2-40B4-BE49-F238E27FC236}">
                    <a16:creationId xmlns:a16="http://schemas.microsoft.com/office/drawing/2014/main" id="{FEBB6482-D6C6-476F-9080-C3A84ED23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62A445-1A63-491F-87EA-24A54DF34B2B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5" name="Picture 2" descr="Image result for india map png">
            <a:extLst>
              <a:ext uri="{FF2B5EF4-FFF2-40B4-BE49-F238E27FC236}">
                <a16:creationId xmlns:a16="http://schemas.microsoft.com/office/drawing/2014/main" id="{6058CCE1-1E3B-4B92-A3D3-3CB030DCD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4" t="3798" r="15846" b="1"/>
          <a:stretch/>
        </p:blipFill>
        <p:spPr bwMode="auto">
          <a:xfrm>
            <a:off x="-34812" y="2163610"/>
            <a:ext cx="6701419" cy="45846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143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D77B6A9-B545-4EF2-A4E8-C09F47772724}"/>
              </a:ext>
            </a:extLst>
          </p:cNvPr>
          <p:cNvGrpSpPr/>
          <p:nvPr/>
        </p:nvGrpSpPr>
        <p:grpSpPr>
          <a:xfrm>
            <a:off x="2025123" y="5331890"/>
            <a:ext cx="529600" cy="536700"/>
            <a:chOff x="843278" y="2526660"/>
            <a:chExt cx="1533178" cy="143623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200362-B426-4B67-B5EE-264CAD787111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49" name="Freeform 1354">
                <a:extLst>
                  <a:ext uri="{FF2B5EF4-FFF2-40B4-BE49-F238E27FC236}">
                    <a16:creationId xmlns:a16="http://schemas.microsoft.com/office/drawing/2014/main" id="{18202782-4C48-41F6-8697-DB1E26E1D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Oval 1355">
                <a:extLst>
                  <a:ext uri="{FF2B5EF4-FFF2-40B4-BE49-F238E27FC236}">
                    <a16:creationId xmlns:a16="http://schemas.microsoft.com/office/drawing/2014/main" id="{5F967246-04DF-4BA9-8994-ABA1FE41D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ADE067-5517-4B7B-BA3B-A0F740F16D94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E8A725-0CC5-442D-872B-49BD294F6D77}"/>
              </a:ext>
            </a:extLst>
          </p:cNvPr>
          <p:cNvGrpSpPr/>
          <p:nvPr/>
        </p:nvGrpSpPr>
        <p:grpSpPr>
          <a:xfrm>
            <a:off x="1350320" y="1547569"/>
            <a:ext cx="1272382" cy="1177875"/>
            <a:chOff x="843278" y="2526660"/>
            <a:chExt cx="1533178" cy="143623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E91E36C-62B8-4642-BFF2-6ABBF03C41AB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54" name="Freeform 1354">
                <a:extLst>
                  <a:ext uri="{FF2B5EF4-FFF2-40B4-BE49-F238E27FC236}">
                    <a16:creationId xmlns:a16="http://schemas.microsoft.com/office/drawing/2014/main" id="{128ABECF-93C9-4BB5-8D3C-41D983590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1355">
                <a:extLst>
                  <a:ext uri="{FF2B5EF4-FFF2-40B4-BE49-F238E27FC236}">
                    <a16:creationId xmlns:a16="http://schemas.microsoft.com/office/drawing/2014/main" id="{6EF468BD-AB50-4638-99BF-1314AD9EE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57243-0656-446E-B5B7-5F8269D0F05B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102DF3-7A55-4ED1-84D2-D437E2993485}"/>
              </a:ext>
            </a:extLst>
          </p:cNvPr>
          <p:cNvGrpSpPr/>
          <p:nvPr/>
        </p:nvGrpSpPr>
        <p:grpSpPr>
          <a:xfrm>
            <a:off x="1916904" y="3625134"/>
            <a:ext cx="640384" cy="817817"/>
            <a:chOff x="843278" y="2526660"/>
            <a:chExt cx="1533178" cy="143623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540187E-5E6C-4535-8100-3A36BBF6DBA5}"/>
                </a:ext>
              </a:extLst>
            </p:cNvPr>
            <p:cNvGrpSpPr/>
            <p:nvPr/>
          </p:nvGrpSpPr>
          <p:grpSpPr>
            <a:xfrm>
              <a:off x="1298904" y="2526660"/>
              <a:ext cx="636921" cy="1204720"/>
              <a:chOff x="6270626" y="-1816100"/>
              <a:chExt cx="6553200" cy="12395201"/>
            </a:xfrm>
          </p:grpSpPr>
          <p:sp>
            <p:nvSpPr>
              <p:cNvPr id="59" name="Freeform 1354">
                <a:extLst>
                  <a:ext uri="{FF2B5EF4-FFF2-40B4-BE49-F238E27FC236}">
                    <a16:creationId xmlns:a16="http://schemas.microsoft.com/office/drawing/2014/main" id="{A1AB5986-A6E6-4ED4-98D0-0CE003FE5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626" y="-1816100"/>
                <a:ext cx="6553200" cy="12395201"/>
              </a:xfrm>
              <a:custGeom>
                <a:avLst/>
                <a:gdLst>
                  <a:gd name="T0" fmla="*/ 132 w 132"/>
                  <a:gd name="T1" fmla="*/ 66 h 253"/>
                  <a:gd name="T2" fmla="*/ 66 w 132"/>
                  <a:gd name="T3" fmla="*/ 0 h 253"/>
                  <a:gd name="T4" fmla="*/ 0 w 132"/>
                  <a:gd name="T5" fmla="*/ 66 h 253"/>
                  <a:gd name="T6" fmla="*/ 4 w 132"/>
                  <a:gd name="T7" fmla="*/ 89 h 253"/>
                  <a:gd name="T8" fmla="*/ 4 w 132"/>
                  <a:gd name="T9" fmla="*/ 89 h 253"/>
                  <a:gd name="T10" fmla="*/ 64 w 132"/>
                  <a:gd name="T11" fmla="*/ 253 h 253"/>
                  <a:gd name="T12" fmla="*/ 128 w 132"/>
                  <a:gd name="T13" fmla="*/ 89 h 253"/>
                  <a:gd name="T14" fmla="*/ 128 w 132"/>
                  <a:gd name="T15" fmla="*/ 89 h 253"/>
                  <a:gd name="T16" fmla="*/ 132 w 132"/>
                  <a:gd name="T17" fmla="*/ 6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253">
                    <a:moveTo>
                      <a:pt x="132" y="66"/>
                    </a:moveTo>
                    <a:cubicBezTo>
                      <a:pt x="132" y="30"/>
                      <a:pt x="102" y="0"/>
                      <a:pt x="66" y="0"/>
                    </a:cubicBezTo>
                    <a:cubicBezTo>
                      <a:pt x="30" y="0"/>
                      <a:pt x="0" y="30"/>
                      <a:pt x="0" y="66"/>
                    </a:cubicBezTo>
                    <a:cubicBezTo>
                      <a:pt x="0" y="74"/>
                      <a:pt x="2" y="82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64" y="253"/>
                      <a:pt x="64" y="253"/>
                      <a:pt x="64" y="253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28" y="89"/>
                      <a:pt x="128" y="89"/>
                      <a:pt x="128" y="89"/>
                    </a:cubicBezTo>
                    <a:cubicBezTo>
                      <a:pt x="130" y="82"/>
                      <a:pt x="132" y="74"/>
                      <a:pt x="132" y="6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1355">
                <a:extLst>
                  <a:ext uri="{FF2B5EF4-FFF2-40B4-BE49-F238E27FC236}">
                    <a16:creationId xmlns:a16="http://schemas.microsoft.com/office/drawing/2014/main" id="{C50FE3E7-5AD1-43E2-9A73-4930DE354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8126" y="-247650"/>
                <a:ext cx="3376613" cy="333216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5CF7178-8A24-44FF-B7DA-C3D6231223AC}"/>
                </a:ext>
              </a:extLst>
            </p:cNvPr>
            <p:cNvSpPr/>
            <p:nvPr/>
          </p:nvSpPr>
          <p:spPr>
            <a:xfrm flipV="1">
              <a:off x="843278" y="3683140"/>
              <a:ext cx="1533178" cy="27975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7000"/>
                  </a:schemeClr>
                </a:gs>
                <a:gs pos="78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BDCA83-8D2C-47FA-AE9E-DBA84F0BB19C}"/>
              </a:ext>
            </a:extLst>
          </p:cNvPr>
          <p:cNvGrpSpPr/>
          <p:nvPr/>
        </p:nvGrpSpPr>
        <p:grpSpPr>
          <a:xfrm>
            <a:off x="3156738" y="274418"/>
            <a:ext cx="5406096" cy="690936"/>
            <a:chOff x="3156738" y="274418"/>
            <a:chExt cx="5406096" cy="69093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AC7ED8-693D-46D3-B18D-05F7D3CEC477}"/>
                </a:ext>
              </a:extLst>
            </p:cNvPr>
            <p:cNvSpPr txBox="1"/>
            <p:nvPr/>
          </p:nvSpPr>
          <p:spPr>
            <a:xfrm flipH="1">
              <a:off x="3456260" y="274418"/>
              <a:ext cx="5106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Sizable Market</a:t>
              </a:r>
            </a:p>
          </p:txBody>
        </p:sp>
        <p:pic>
          <p:nvPicPr>
            <p:cNvPr id="62" name="Picture 61" descr="Image result for market analysis png icon">
              <a:extLst>
                <a:ext uri="{FF2B5EF4-FFF2-40B4-BE49-F238E27FC236}">
                  <a16:creationId xmlns:a16="http://schemas.microsoft.com/office/drawing/2014/main" id="{CDFC9DD8-2704-4E9F-9C69-98F720D07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738" y="285892"/>
              <a:ext cx="679462" cy="679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587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05F766-8338-42E3-A8C1-281E0518AA9D}"/>
              </a:ext>
            </a:extLst>
          </p:cNvPr>
          <p:cNvSpPr txBox="1"/>
          <p:nvPr/>
        </p:nvSpPr>
        <p:spPr>
          <a:xfrm>
            <a:off x="7843519" y="2644170"/>
            <a:ext cx="3782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Total women/girls attended the survey</a:t>
            </a:r>
            <a:endParaRPr lang="en-IN" sz="3200" dirty="0">
              <a:latin typeface="Bahnschrift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40A2E7-3616-4D55-BCE7-3FA734FEB7A1}"/>
              </a:ext>
            </a:extLst>
          </p:cNvPr>
          <p:cNvCxnSpPr>
            <a:cxnSpLocks/>
          </p:cNvCxnSpPr>
          <p:nvPr/>
        </p:nvCxnSpPr>
        <p:spPr>
          <a:xfrm>
            <a:off x="7599680" y="2326640"/>
            <a:ext cx="0" cy="22047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14E4FC-7546-43FA-90A8-90A1F4E87F7B}"/>
              </a:ext>
            </a:extLst>
          </p:cNvPr>
          <p:cNvSpPr txBox="1"/>
          <p:nvPr/>
        </p:nvSpPr>
        <p:spPr>
          <a:xfrm>
            <a:off x="934720" y="1543868"/>
            <a:ext cx="529664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356</a:t>
            </a:r>
            <a:endParaRPr lang="en-IN" sz="239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D9CE8-8319-4474-BDFB-65770EBF851F}"/>
              </a:ext>
            </a:extLst>
          </p:cNvPr>
          <p:cNvSpPr txBox="1"/>
          <p:nvPr/>
        </p:nvSpPr>
        <p:spPr>
          <a:xfrm>
            <a:off x="6597570" y="5822065"/>
            <a:ext cx="522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* Management Survey through direct interview</a:t>
            </a:r>
            <a:endParaRPr lang="en-IN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3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C08269-FF91-4042-AD8A-556BE56FF335}"/>
              </a:ext>
            </a:extLst>
          </p:cNvPr>
          <p:cNvSpPr txBox="1"/>
          <p:nvPr/>
        </p:nvSpPr>
        <p:spPr>
          <a:xfrm>
            <a:off x="2837999" y="558800"/>
            <a:ext cx="7271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Survey taken from various Age groups</a:t>
            </a:r>
            <a:endParaRPr lang="en-IN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11D827-135C-45FD-83CF-97EFB8FFF786}"/>
              </a:ext>
            </a:extLst>
          </p:cNvPr>
          <p:cNvGrpSpPr/>
          <p:nvPr/>
        </p:nvGrpSpPr>
        <p:grpSpPr>
          <a:xfrm>
            <a:off x="1359221" y="1971040"/>
            <a:ext cx="9473558" cy="3657600"/>
            <a:chOff x="2488236" y="2021840"/>
            <a:chExt cx="9473558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0AA476-7E2E-4002-9EDD-2AC42D6BCEDF}"/>
                </a:ext>
              </a:extLst>
            </p:cNvPr>
            <p:cNvSpPr/>
            <p:nvPr/>
          </p:nvSpPr>
          <p:spPr>
            <a:xfrm>
              <a:off x="4054804" y="2021840"/>
              <a:ext cx="7906990" cy="5689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7F4281-2AAA-44E2-A55B-CE15B3D036F4}"/>
                </a:ext>
              </a:extLst>
            </p:cNvPr>
            <p:cNvSpPr/>
            <p:nvPr/>
          </p:nvSpPr>
          <p:spPr>
            <a:xfrm>
              <a:off x="4054804" y="3051387"/>
              <a:ext cx="4906316" cy="568960"/>
            </a:xfrm>
            <a:prstGeom prst="rect">
              <a:avLst/>
            </a:prstGeom>
            <a:solidFill>
              <a:srgbClr val="FFC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517BC1-68A5-4B26-9F80-A158CCF045F4}"/>
                </a:ext>
              </a:extLst>
            </p:cNvPr>
            <p:cNvSpPr/>
            <p:nvPr/>
          </p:nvSpPr>
          <p:spPr>
            <a:xfrm>
              <a:off x="4054803" y="4080934"/>
              <a:ext cx="2204287" cy="568960"/>
            </a:xfrm>
            <a:prstGeom prst="rect">
              <a:avLst/>
            </a:prstGeom>
            <a:solidFill>
              <a:srgbClr val="FFD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209331-2C04-4F07-9FEB-B610106A9BE2}"/>
                </a:ext>
              </a:extLst>
            </p:cNvPr>
            <p:cNvSpPr/>
            <p:nvPr/>
          </p:nvSpPr>
          <p:spPr>
            <a:xfrm>
              <a:off x="4054804" y="5110480"/>
              <a:ext cx="469300" cy="568960"/>
            </a:xfrm>
            <a:prstGeom prst="rect">
              <a:avLst/>
            </a:prstGeom>
            <a:solidFill>
              <a:srgbClr val="FFEE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B1D5AB-B4C2-4546-8FBE-8863E3C97341}"/>
                </a:ext>
              </a:extLst>
            </p:cNvPr>
            <p:cNvSpPr txBox="1"/>
            <p:nvPr/>
          </p:nvSpPr>
          <p:spPr>
            <a:xfrm>
              <a:off x="2542739" y="207548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18-25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0D21C3-07DF-4C33-8E07-948B7E8EF20B}"/>
                </a:ext>
              </a:extLst>
            </p:cNvPr>
            <p:cNvSpPr txBox="1"/>
            <p:nvPr/>
          </p:nvSpPr>
          <p:spPr>
            <a:xfrm>
              <a:off x="2519494" y="3105034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26-35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A92C32-F139-4A56-A582-19DC1E2EEDA6}"/>
                </a:ext>
              </a:extLst>
            </p:cNvPr>
            <p:cNvSpPr txBox="1"/>
            <p:nvPr/>
          </p:nvSpPr>
          <p:spPr>
            <a:xfrm>
              <a:off x="2488236" y="4134581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36-45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1C541D-8242-4868-B39F-8534C5F73FC2}"/>
                </a:ext>
              </a:extLst>
            </p:cNvPr>
            <p:cNvSpPr txBox="1"/>
            <p:nvPr/>
          </p:nvSpPr>
          <p:spPr>
            <a:xfrm>
              <a:off x="2652544" y="5164127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45 +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0B79FA-CCEC-478E-90EA-45AE77AE3E56}"/>
                </a:ext>
              </a:extLst>
            </p:cNvPr>
            <p:cNvSpPr txBox="1"/>
            <p:nvPr/>
          </p:nvSpPr>
          <p:spPr>
            <a:xfrm>
              <a:off x="11387598" y="210626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202</a:t>
              </a:r>
              <a:endParaRPr lang="en-IN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9643DF-8AB4-4A98-B629-CAB41A871E5F}"/>
                </a:ext>
              </a:extLst>
            </p:cNvPr>
            <p:cNvSpPr txBox="1"/>
            <p:nvPr/>
          </p:nvSpPr>
          <p:spPr>
            <a:xfrm>
              <a:off x="8386924" y="3135811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104</a:t>
              </a:r>
              <a:endParaRPr lang="en-IN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2681BD-9FD1-481B-93E4-BC1EE0195D5F}"/>
                </a:ext>
              </a:extLst>
            </p:cNvPr>
            <p:cNvSpPr txBox="1"/>
            <p:nvPr/>
          </p:nvSpPr>
          <p:spPr>
            <a:xfrm>
              <a:off x="5814738" y="417866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43</a:t>
              </a:r>
              <a:endParaRPr lang="en-IN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5E978D-F740-4BD6-9752-E1E30CEA48EA}"/>
                </a:ext>
              </a:extLst>
            </p:cNvPr>
            <p:cNvSpPr txBox="1"/>
            <p:nvPr/>
          </p:nvSpPr>
          <p:spPr>
            <a:xfrm>
              <a:off x="4209594" y="519490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075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B5AE2-3AE1-4D6C-9802-CB207FE72203}"/>
              </a:ext>
            </a:extLst>
          </p:cNvPr>
          <p:cNvSpPr txBox="1"/>
          <p:nvPr/>
        </p:nvSpPr>
        <p:spPr>
          <a:xfrm>
            <a:off x="1061568" y="558800"/>
            <a:ext cx="10068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Annoyed about the disposal method followed in the workspace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295243-4DAF-48C3-A1F1-BB6CD96102B1}"/>
              </a:ext>
            </a:extLst>
          </p:cNvPr>
          <p:cNvGrpSpPr/>
          <p:nvPr/>
        </p:nvGrpSpPr>
        <p:grpSpPr>
          <a:xfrm>
            <a:off x="1359221" y="2072640"/>
            <a:ext cx="9473558" cy="3657600"/>
            <a:chOff x="1359221" y="1971040"/>
            <a:chExt cx="9473558" cy="365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779E22-881C-4CF6-AC28-8179B839076B}"/>
                </a:ext>
              </a:extLst>
            </p:cNvPr>
            <p:cNvSpPr/>
            <p:nvPr/>
          </p:nvSpPr>
          <p:spPr>
            <a:xfrm>
              <a:off x="2925789" y="1971040"/>
              <a:ext cx="7906990" cy="56896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39FDF1-1D3B-411E-89FF-0CF9B5B90AAD}"/>
                </a:ext>
              </a:extLst>
            </p:cNvPr>
            <p:cNvSpPr/>
            <p:nvPr/>
          </p:nvSpPr>
          <p:spPr>
            <a:xfrm>
              <a:off x="2925789" y="3004395"/>
              <a:ext cx="4906316" cy="568960"/>
            </a:xfrm>
            <a:prstGeom prst="rect">
              <a:avLst/>
            </a:prstGeom>
            <a:solidFill>
              <a:srgbClr val="FFC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291045-26D3-40F4-8E7A-B80E69AAD659}"/>
                </a:ext>
              </a:extLst>
            </p:cNvPr>
            <p:cNvSpPr/>
            <p:nvPr/>
          </p:nvSpPr>
          <p:spPr>
            <a:xfrm>
              <a:off x="2925788" y="4037736"/>
              <a:ext cx="2479332" cy="568960"/>
            </a:xfrm>
            <a:prstGeom prst="rect">
              <a:avLst/>
            </a:prstGeom>
            <a:solidFill>
              <a:srgbClr val="FFDC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5230A0-3FEC-4047-BFFA-9F19B4B06A9F}"/>
                </a:ext>
              </a:extLst>
            </p:cNvPr>
            <p:cNvSpPr/>
            <p:nvPr/>
          </p:nvSpPr>
          <p:spPr>
            <a:xfrm>
              <a:off x="2925789" y="5059680"/>
              <a:ext cx="469300" cy="568960"/>
            </a:xfrm>
            <a:prstGeom prst="rect">
              <a:avLst/>
            </a:prstGeom>
            <a:solidFill>
              <a:srgbClr val="FFEE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4EB482-001A-48E9-A792-E1FD410A859D}"/>
                </a:ext>
              </a:extLst>
            </p:cNvPr>
            <p:cNvSpPr txBox="1"/>
            <p:nvPr/>
          </p:nvSpPr>
          <p:spPr>
            <a:xfrm>
              <a:off x="1413724" y="2024687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18-25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B51249-63D1-48DA-A94E-D747E262DF18}"/>
                </a:ext>
              </a:extLst>
            </p:cNvPr>
            <p:cNvSpPr txBox="1"/>
            <p:nvPr/>
          </p:nvSpPr>
          <p:spPr>
            <a:xfrm>
              <a:off x="1390479" y="3054234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26-35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212359-6C05-4D34-9C3C-24334E46943A}"/>
                </a:ext>
              </a:extLst>
            </p:cNvPr>
            <p:cNvSpPr txBox="1"/>
            <p:nvPr/>
          </p:nvSpPr>
          <p:spPr>
            <a:xfrm>
              <a:off x="1359221" y="4083781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36-45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3CF473-FBCE-468E-BB56-7EC56EAE340E}"/>
                </a:ext>
              </a:extLst>
            </p:cNvPr>
            <p:cNvSpPr txBox="1"/>
            <p:nvPr/>
          </p:nvSpPr>
          <p:spPr>
            <a:xfrm>
              <a:off x="1523529" y="5113327"/>
              <a:ext cx="772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45 +</a:t>
              </a:r>
              <a:endParaRPr lang="en-IN" sz="24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E7C7B8-28B3-465E-8104-9C4151E16620}"/>
                </a:ext>
              </a:extLst>
            </p:cNvPr>
            <p:cNvSpPr txBox="1"/>
            <p:nvPr/>
          </p:nvSpPr>
          <p:spPr>
            <a:xfrm>
              <a:off x="10258583" y="205546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202</a:t>
              </a:r>
              <a:endParaRPr lang="en-IN" sz="2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A1A337-AAD3-43BA-B592-0EDE28D8552A}"/>
                </a:ext>
              </a:extLst>
            </p:cNvPr>
            <p:cNvSpPr txBox="1"/>
            <p:nvPr/>
          </p:nvSpPr>
          <p:spPr>
            <a:xfrm>
              <a:off x="7257909" y="3085011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104</a:t>
              </a:r>
              <a:endParaRPr lang="en-IN" sz="2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1BC999-826F-4803-8DBE-48DC4E110D38}"/>
                </a:ext>
              </a:extLst>
            </p:cNvPr>
            <p:cNvSpPr txBox="1"/>
            <p:nvPr/>
          </p:nvSpPr>
          <p:spPr>
            <a:xfrm>
              <a:off x="4976349" y="412786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43</a:t>
              </a:r>
              <a:endParaRPr lang="en-IN" sz="2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7A0DF8-2D50-4789-A82D-82337B929179}"/>
                </a:ext>
              </a:extLst>
            </p:cNvPr>
            <p:cNvSpPr txBox="1"/>
            <p:nvPr/>
          </p:nvSpPr>
          <p:spPr>
            <a:xfrm>
              <a:off x="3080579" y="514410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  <a:endParaRPr lang="en-IN" sz="2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621E93-86CE-49C2-921B-A7139412816C}"/>
                </a:ext>
              </a:extLst>
            </p:cNvPr>
            <p:cNvSpPr/>
            <p:nvPr/>
          </p:nvSpPr>
          <p:spPr>
            <a:xfrm>
              <a:off x="2924991" y="1971040"/>
              <a:ext cx="6635697" cy="5689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EA0570-201C-4174-8029-3920680C4E98}"/>
                </a:ext>
              </a:extLst>
            </p:cNvPr>
            <p:cNvSpPr txBox="1"/>
            <p:nvPr/>
          </p:nvSpPr>
          <p:spPr>
            <a:xfrm>
              <a:off x="2924993" y="2070854"/>
              <a:ext cx="20513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Got Annoyed</a:t>
              </a:r>
              <a:endParaRPr lang="en-IN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0AA21-70E5-4A3A-A483-7823027CF908}"/>
                </a:ext>
              </a:extLst>
            </p:cNvPr>
            <p:cNvSpPr/>
            <p:nvPr/>
          </p:nvSpPr>
          <p:spPr>
            <a:xfrm>
              <a:off x="2910560" y="3004395"/>
              <a:ext cx="3687010" cy="5689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5A89CB-A375-4854-91FE-0B363E067FC6}"/>
                </a:ext>
              </a:extLst>
            </p:cNvPr>
            <p:cNvSpPr txBox="1"/>
            <p:nvPr/>
          </p:nvSpPr>
          <p:spPr>
            <a:xfrm>
              <a:off x="2910561" y="3103845"/>
              <a:ext cx="20513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Got Annoyed</a:t>
              </a:r>
              <a:endParaRPr lang="en-IN" sz="16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4D05A41-C2D4-4333-A41A-646F48A441A5}"/>
                </a:ext>
              </a:extLst>
            </p:cNvPr>
            <p:cNvSpPr/>
            <p:nvPr/>
          </p:nvSpPr>
          <p:spPr>
            <a:xfrm>
              <a:off x="2924993" y="4037736"/>
              <a:ext cx="1281248" cy="5689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360E13-0561-4E81-BEEF-BC6E97655E25}"/>
                </a:ext>
              </a:extLst>
            </p:cNvPr>
            <p:cNvSpPr txBox="1"/>
            <p:nvPr/>
          </p:nvSpPr>
          <p:spPr>
            <a:xfrm>
              <a:off x="2924992" y="4148567"/>
              <a:ext cx="15962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Got Annoyed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553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445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Black</vt:lpstr>
      <vt:lpstr>Bahnschrift</vt:lpstr>
      <vt:lpstr>Calibri</vt:lpstr>
      <vt:lpstr>Calibri Light</vt:lpstr>
      <vt:lpstr>Century Gothic</vt:lpstr>
      <vt:lpstr>Century751 SeBd BT</vt:lpstr>
      <vt:lpstr>Copperplate Gothic Bold</vt:lpstr>
      <vt:lpstr>Time new roman</vt:lpstr>
      <vt:lpstr>Times New Roman</vt:lpstr>
      <vt:lpstr>office theme</vt:lpstr>
      <vt:lpstr>1_Office Theme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Harish Sivasankaran</cp:lastModifiedBy>
  <cp:revision>982</cp:revision>
  <dcterms:created xsi:type="dcterms:W3CDTF">2013-07-15T20:26:40Z</dcterms:created>
  <dcterms:modified xsi:type="dcterms:W3CDTF">2021-11-11T10:14:08Z</dcterms:modified>
</cp:coreProperties>
</file>